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4" r:id="rId1"/>
  </p:sldMasterIdLst>
  <p:notesMasterIdLst>
    <p:notesMasterId r:id="rId15"/>
  </p:notesMasterIdLst>
  <p:sldIdLst>
    <p:sldId id="281" r:id="rId2"/>
    <p:sldId id="327" r:id="rId3"/>
    <p:sldId id="328" r:id="rId4"/>
    <p:sldId id="278" r:id="rId5"/>
    <p:sldId id="329" r:id="rId6"/>
    <p:sldId id="330" r:id="rId7"/>
    <p:sldId id="331" r:id="rId8"/>
    <p:sldId id="311" r:id="rId9"/>
    <p:sldId id="332" r:id="rId10"/>
    <p:sldId id="333" r:id="rId11"/>
    <p:sldId id="326" r:id="rId12"/>
    <p:sldId id="322" r:id="rId13"/>
    <p:sldId id="334"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429C636-1258-1300-6AF9-A1C07C859FB5}" name="Gagliardi, Monica" initials="GM" userId="S::monica.flores@fidelity.ca::403ed6f2-ccb6-4a32-97e9-f49bef3accc9" providerId="AD"/>
  <p188:author id="{DF88A69D-1FA6-9820-9E52-8F80F4157C52}" name="Young, Alexandra" initials="YA" userId="S::alexandra.young@fidelity.ca::352ee25d-62a0-42da-b6b2-af7e76994482" providerId="AD"/>
  <p188:author id="{E972F8CF-B59F-7B46-CD8D-153C09311A4D}" name="Gill, Ravina" initials="GR" userId="S::ravina.gill@fidelity.ca::4ab046ad-39f6-4281-85c3-6be506179019" providerId="AD"/>
  <p188:author id="{0A16D4D1-4734-95FF-367D-C374CF13C49F}" name="Ponce, Vanessa" initials="PV" userId="S::vanessa.ponce@fidelity.ca::30c8e74a-fa94-4ed1-b031-97ff44e964e5" providerId="AD"/>
  <p188:author id="{E34789F2-C444-EAB7-7B99-F93D7A14117D}" name="Darien Desroches" initials="DD" userId="c7371e85daf18b3f"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F48"/>
    <a:srgbClr val="6ABD4A"/>
    <a:srgbClr val="205885"/>
    <a:srgbClr val="8BD3E6"/>
    <a:srgbClr val="F2A900"/>
    <a:srgbClr val="85AE23"/>
    <a:srgbClr val="B9E5F0"/>
    <a:srgbClr val="A2AAA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57F91B6-F209-4DF5-9C36-5B0EE6175E3A}" v="1" dt="2024-08-30T14:23:08.95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1348" autoAdjust="0"/>
    <p:restoredTop sz="94660"/>
  </p:normalViewPr>
  <p:slideViewPr>
    <p:cSldViewPr snapToGrid="0">
      <p:cViewPr varScale="1">
        <p:scale>
          <a:sx n="79" d="100"/>
          <a:sy n="79" d="100"/>
        </p:scale>
        <p:origin x="96" y="13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8/10/relationships/authors" Targe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A79444D-42D3-4CC0-927A-FF18E050527A}" type="datetimeFigureOut">
              <a:t>9/5/2024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996D0F3-C04C-4EB4-93F2-B3F04278AF65}" type="slidenum">
              <a:t>‹#›</a:t>
            </a:fld>
            <a:endParaRPr lang="en-US"/>
          </a:p>
        </p:txBody>
      </p:sp>
    </p:spTree>
    <p:extLst>
      <p:ext uri="{BB962C8B-B14F-4D97-AF65-F5344CB8AC3E}">
        <p14:creationId xmlns:p14="http://schemas.microsoft.com/office/powerpoint/2010/main" val="30485912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2"/>
        <p:cNvGrpSpPr/>
        <p:nvPr/>
      </p:nvGrpSpPr>
      <p:grpSpPr>
        <a:xfrm>
          <a:off x="0" y="0"/>
          <a:ext cx="0" cy="0"/>
          <a:chOff x="0" y="0"/>
          <a:chExt cx="0" cy="0"/>
        </a:xfrm>
      </p:grpSpPr>
      <p:sp>
        <p:nvSpPr>
          <p:cNvPr id="243" name="Google Shape;243;p4:notes"/>
          <p:cNvSpPr txBox="1"/>
          <p:nvPr/>
        </p:nvSpPr>
        <p:spPr>
          <a:xfrm>
            <a:off x="3884612" y="8685212"/>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a:solidFill>
                  <a:srgbClr val="000000"/>
                </a:solidFill>
                <a:latin typeface="Arial"/>
                <a:ea typeface="Arial"/>
                <a:cs typeface="Arial"/>
                <a:sym typeface="Arial"/>
              </a:rPr>
              <a:t>4</a:t>
            </a:fld>
            <a:endParaRPr/>
          </a:p>
        </p:txBody>
      </p:sp>
      <p:sp>
        <p:nvSpPr>
          <p:cNvPr id="244" name="Google Shape;24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245" name="Google Shape;245;p4: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6"/>
        <p:cNvGrpSpPr/>
        <p:nvPr/>
      </p:nvGrpSpPr>
      <p:grpSpPr>
        <a:xfrm>
          <a:off x="0" y="0"/>
          <a:ext cx="0" cy="0"/>
          <a:chOff x="0" y="0"/>
          <a:chExt cx="0" cy="0"/>
        </a:xfrm>
      </p:grpSpPr>
      <p:sp>
        <p:nvSpPr>
          <p:cNvPr id="237" name="Google Shape;237;p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38" name="Google Shape;238;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7182629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2"/>
        <p:cNvGrpSpPr/>
        <p:nvPr/>
      </p:nvGrpSpPr>
      <p:grpSpPr>
        <a:xfrm>
          <a:off x="0" y="0"/>
          <a:ext cx="0" cy="0"/>
          <a:chOff x="0" y="0"/>
          <a:chExt cx="0" cy="0"/>
        </a:xfrm>
      </p:grpSpPr>
      <p:sp>
        <p:nvSpPr>
          <p:cNvPr id="243" name="Google Shape;243;p4:notes"/>
          <p:cNvSpPr txBox="1"/>
          <p:nvPr/>
        </p:nvSpPr>
        <p:spPr>
          <a:xfrm>
            <a:off x="3884612" y="8685212"/>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a:solidFill>
                  <a:srgbClr val="000000"/>
                </a:solidFill>
                <a:latin typeface="Arial"/>
                <a:ea typeface="Arial"/>
                <a:cs typeface="Arial"/>
                <a:sym typeface="Arial"/>
              </a:rPr>
              <a:t>5</a:t>
            </a:fld>
            <a:endParaRPr/>
          </a:p>
        </p:txBody>
      </p:sp>
      <p:sp>
        <p:nvSpPr>
          <p:cNvPr id="244" name="Google Shape;24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245" name="Google Shape;245;p4: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2793080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2"/>
        <p:cNvGrpSpPr/>
        <p:nvPr/>
      </p:nvGrpSpPr>
      <p:grpSpPr>
        <a:xfrm>
          <a:off x="0" y="0"/>
          <a:ext cx="0" cy="0"/>
          <a:chOff x="0" y="0"/>
          <a:chExt cx="0" cy="0"/>
        </a:xfrm>
      </p:grpSpPr>
      <p:sp>
        <p:nvSpPr>
          <p:cNvPr id="243" name="Google Shape;243;p4:notes"/>
          <p:cNvSpPr txBox="1"/>
          <p:nvPr/>
        </p:nvSpPr>
        <p:spPr>
          <a:xfrm>
            <a:off x="3884612" y="8685212"/>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a:solidFill>
                  <a:srgbClr val="000000"/>
                </a:solidFill>
                <a:latin typeface="Arial"/>
                <a:ea typeface="Arial"/>
                <a:cs typeface="Arial"/>
                <a:sym typeface="Arial"/>
              </a:rPr>
              <a:t>6</a:t>
            </a:fld>
            <a:endParaRPr/>
          </a:p>
        </p:txBody>
      </p:sp>
      <p:sp>
        <p:nvSpPr>
          <p:cNvPr id="244" name="Google Shape;24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245" name="Google Shape;245;p4: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3190590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2"/>
        <p:cNvGrpSpPr/>
        <p:nvPr/>
      </p:nvGrpSpPr>
      <p:grpSpPr>
        <a:xfrm>
          <a:off x="0" y="0"/>
          <a:ext cx="0" cy="0"/>
          <a:chOff x="0" y="0"/>
          <a:chExt cx="0" cy="0"/>
        </a:xfrm>
      </p:grpSpPr>
      <p:sp>
        <p:nvSpPr>
          <p:cNvPr id="243" name="Google Shape;243;p4:notes"/>
          <p:cNvSpPr txBox="1"/>
          <p:nvPr/>
        </p:nvSpPr>
        <p:spPr>
          <a:xfrm>
            <a:off x="3884612" y="8685212"/>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a:solidFill>
                  <a:srgbClr val="000000"/>
                </a:solidFill>
                <a:latin typeface="Arial"/>
                <a:ea typeface="Arial"/>
                <a:cs typeface="Arial"/>
                <a:sym typeface="Arial"/>
              </a:rPr>
              <a:t>7</a:t>
            </a:fld>
            <a:endParaRPr/>
          </a:p>
        </p:txBody>
      </p:sp>
      <p:sp>
        <p:nvSpPr>
          <p:cNvPr id="244" name="Google Shape;24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245" name="Google Shape;245;p4: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6427671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6"/>
        <p:cNvGrpSpPr/>
        <p:nvPr/>
      </p:nvGrpSpPr>
      <p:grpSpPr>
        <a:xfrm>
          <a:off x="0" y="0"/>
          <a:ext cx="0" cy="0"/>
          <a:chOff x="0" y="0"/>
          <a:chExt cx="0" cy="0"/>
        </a:xfrm>
      </p:grpSpPr>
      <p:sp>
        <p:nvSpPr>
          <p:cNvPr id="237" name="Google Shape;237;p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38" name="Google Shape;238;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294816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6"/>
        <p:cNvGrpSpPr/>
        <p:nvPr/>
      </p:nvGrpSpPr>
      <p:grpSpPr>
        <a:xfrm>
          <a:off x="0" y="0"/>
          <a:ext cx="0" cy="0"/>
          <a:chOff x="0" y="0"/>
          <a:chExt cx="0" cy="0"/>
        </a:xfrm>
      </p:grpSpPr>
      <p:sp>
        <p:nvSpPr>
          <p:cNvPr id="237" name="Google Shape;237;p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38" name="Google Shape;238;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871792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6"/>
        <p:cNvGrpSpPr/>
        <p:nvPr/>
      </p:nvGrpSpPr>
      <p:grpSpPr>
        <a:xfrm>
          <a:off x="0" y="0"/>
          <a:ext cx="0" cy="0"/>
          <a:chOff x="0" y="0"/>
          <a:chExt cx="0" cy="0"/>
        </a:xfrm>
      </p:grpSpPr>
      <p:sp>
        <p:nvSpPr>
          <p:cNvPr id="237" name="Google Shape;237;p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38" name="Google Shape;238;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171946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6"/>
        <p:cNvGrpSpPr/>
        <p:nvPr/>
      </p:nvGrpSpPr>
      <p:grpSpPr>
        <a:xfrm>
          <a:off x="0" y="0"/>
          <a:ext cx="0" cy="0"/>
          <a:chOff x="0" y="0"/>
          <a:chExt cx="0" cy="0"/>
        </a:xfrm>
      </p:grpSpPr>
      <p:sp>
        <p:nvSpPr>
          <p:cNvPr id="237" name="Google Shape;237;p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38" name="Google Shape;238;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5471554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6"/>
        <p:cNvGrpSpPr/>
        <p:nvPr/>
      </p:nvGrpSpPr>
      <p:grpSpPr>
        <a:xfrm>
          <a:off x="0" y="0"/>
          <a:ext cx="0" cy="0"/>
          <a:chOff x="0" y="0"/>
          <a:chExt cx="0" cy="0"/>
        </a:xfrm>
      </p:grpSpPr>
      <p:sp>
        <p:nvSpPr>
          <p:cNvPr id="237" name="Google Shape;237;p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38" name="Google Shape;238;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907355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Intro Video Slide">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B58E14-23EC-4C25-974C-48FA83988655}"/>
              </a:ext>
            </a:extLst>
          </p:cNvPr>
          <p:cNvSpPr>
            <a:spLocks noGrp="1"/>
          </p:cNvSpPr>
          <p:nvPr>
            <p:ph type="ctrTitle"/>
          </p:nvPr>
        </p:nvSpPr>
        <p:spPr>
          <a:xfrm>
            <a:off x="517870" y="1160463"/>
            <a:ext cx="11158193" cy="668337"/>
          </a:xfrm>
          <a:prstGeom prst="rect">
            <a:avLst/>
          </a:prstGeom>
        </p:spPr>
        <p:txBody>
          <a:bodyPr anchor="t" anchorCtr="0">
            <a:noAutofit/>
          </a:bodyPr>
          <a:lstStyle>
            <a:lvl1pPr algn="l">
              <a:defRPr sz="3200">
                <a:solidFill>
                  <a:srgbClr val="205885"/>
                </a:solidFill>
                <a:latin typeface="Century Gothic" panose="020B0502020202020204" pitchFamily="34" charset="0"/>
              </a:defRPr>
            </a:lvl1pPr>
          </a:lstStyle>
          <a:p>
            <a:r>
              <a:rPr lang="en-US" dirty="0"/>
              <a:t>Click to edit Master title style</a:t>
            </a:r>
          </a:p>
        </p:txBody>
      </p:sp>
      <p:sp>
        <p:nvSpPr>
          <p:cNvPr id="6" name="Slide Number Placeholder 5">
            <a:extLst>
              <a:ext uri="{FF2B5EF4-FFF2-40B4-BE49-F238E27FC236}">
                <a16:creationId xmlns:a16="http://schemas.microsoft.com/office/drawing/2014/main" id="{E730D1AF-36B8-4BB8-BD6A-71194F7BC31C}"/>
              </a:ext>
            </a:extLst>
          </p:cNvPr>
          <p:cNvSpPr>
            <a:spLocks noGrp="1"/>
          </p:cNvSpPr>
          <p:nvPr>
            <p:ph type="sldNum" sz="quarter" idx="12"/>
          </p:nvPr>
        </p:nvSpPr>
        <p:spPr/>
        <p:txBody>
          <a:bodyPr/>
          <a:lstStyle/>
          <a:p>
            <a:fld id="{DFDF98CC-160E-494C-8C3C-8CDC5FA257DE}" type="slidenum">
              <a:rPr lang="en-US" smtClean="0"/>
              <a:t>‹#›</a:t>
            </a:fld>
            <a:endParaRPr lang="en-US" dirty="0"/>
          </a:p>
        </p:txBody>
      </p:sp>
      <p:sp>
        <p:nvSpPr>
          <p:cNvPr id="7" name="Rectangle 6">
            <a:extLst>
              <a:ext uri="{FF2B5EF4-FFF2-40B4-BE49-F238E27FC236}">
                <a16:creationId xmlns:a16="http://schemas.microsoft.com/office/drawing/2014/main" id="{722FD5A5-A16C-00DE-E581-0AFD83A16CAB}"/>
              </a:ext>
            </a:extLst>
          </p:cNvPr>
          <p:cNvSpPr/>
          <p:nvPr userDrawn="1"/>
        </p:nvSpPr>
        <p:spPr>
          <a:xfrm>
            <a:off x="0" y="2057400"/>
            <a:ext cx="12192000" cy="3963988"/>
          </a:xfrm>
          <a:prstGeom prst="rect">
            <a:avLst/>
          </a:prstGeom>
          <a:solidFill>
            <a:srgbClr val="B9E5F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1860826"/>
      </p:ext>
    </p:extLst>
  </p:cSld>
  <p:clrMapOvr>
    <a:masterClrMapping/>
  </p:clrMapOvr>
  <p:extLst>
    <p:ext uri="{DCECCB84-F9BA-43D5-87BE-67443E8EF086}">
      <p15:sldGuideLst xmlns:p15="http://schemas.microsoft.com/office/powerpoint/2012/main">
        <p15:guide id="1" orient="horz" pos="3793" userDrawn="1">
          <p15:clr>
            <a:srgbClr val="FBAE40"/>
          </p15:clr>
        </p15:guide>
        <p15:guide id="2" pos="325" userDrawn="1">
          <p15:clr>
            <a:srgbClr val="FBAE40"/>
          </p15:clr>
        </p15:guide>
        <p15:guide id="3" orient="horz" pos="731" userDrawn="1">
          <p15:clr>
            <a:srgbClr val="FBAE40"/>
          </p15:clr>
        </p15:guide>
        <p15:guide id="4" pos="7355"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198B43-D1CE-43F4-A367-EF1FE9688913}"/>
              </a:ext>
            </a:extLst>
          </p:cNvPr>
          <p:cNvSpPr>
            <a:spLocks noGrp="1"/>
          </p:cNvSpPr>
          <p:nvPr>
            <p:ph type="title"/>
          </p:nvPr>
        </p:nvSpPr>
        <p:spPr>
          <a:xfrm>
            <a:off x="517870" y="978408"/>
            <a:ext cx="5020948" cy="2270641"/>
          </a:xfrm>
          <a:prstGeom prst="rect">
            <a:avLst/>
          </a:prstGeom>
        </p:spPr>
        <p:txBody>
          <a:bodyPr anchor="t">
            <a:noAutofit/>
          </a:bodyPr>
          <a:lstStyle>
            <a:lvl1pPr>
              <a:defRPr sz="4400"/>
            </a:lvl1pPr>
          </a:lstStyle>
          <a:p>
            <a:r>
              <a:rPr lang="en-US"/>
              <a:t>Click to edit Master title style</a:t>
            </a:r>
          </a:p>
        </p:txBody>
      </p:sp>
      <p:sp>
        <p:nvSpPr>
          <p:cNvPr id="3" name="Picture Placeholder 2">
            <a:extLst>
              <a:ext uri="{FF2B5EF4-FFF2-40B4-BE49-F238E27FC236}">
                <a16:creationId xmlns:a16="http://schemas.microsoft.com/office/drawing/2014/main" id="{E2B73978-8CDF-4C0E-ABA1-7291A0347362}"/>
              </a:ext>
            </a:extLst>
          </p:cNvPr>
          <p:cNvSpPr>
            <a:spLocks noGrp="1"/>
          </p:cNvSpPr>
          <p:nvPr>
            <p:ph type="pic" idx="1"/>
          </p:nvPr>
        </p:nvSpPr>
        <p:spPr>
          <a:xfrm>
            <a:off x="6176990" y="995362"/>
            <a:ext cx="5027005"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45BECC62-ED45-451E-BEC5-A03C6A554D26}"/>
              </a:ext>
            </a:extLst>
          </p:cNvPr>
          <p:cNvSpPr>
            <a:spLocks noGrp="1"/>
          </p:cNvSpPr>
          <p:nvPr>
            <p:ph type="body" sz="half" idx="2"/>
          </p:nvPr>
        </p:nvSpPr>
        <p:spPr>
          <a:xfrm>
            <a:off x="517870" y="3340442"/>
            <a:ext cx="5020948" cy="2528545"/>
          </a:xfrm>
          <a:prstGeom prst="rect">
            <a:avLst/>
          </a:prstGeom>
        </p:spPr>
        <p:txBody>
          <a:bodyPr>
            <a:normAutofit/>
          </a:bodyPr>
          <a:lstStyle>
            <a:lvl1pPr marL="0" indent="0">
              <a:buNone/>
              <a:defRPr sz="2200" b="0" i="1"/>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31A7A86-B983-4315-9312-936B4FCF75FE}"/>
              </a:ext>
            </a:extLst>
          </p:cNvPr>
          <p:cNvSpPr>
            <a:spLocks noGrp="1"/>
          </p:cNvSpPr>
          <p:nvPr>
            <p:ph type="dt" sz="half" idx="10"/>
          </p:nvPr>
        </p:nvSpPr>
        <p:spPr>
          <a:xfrm>
            <a:off x="517870" y="6420414"/>
            <a:ext cx="2743200" cy="365125"/>
          </a:xfrm>
          <a:prstGeom prst="rect">
            <a:avLst/>
          </a:prstGeom>
        </p:spPr>
        <p:txBody>
          <a:bodyPr/>
          <a:lstStyle/>
          <a:p>
            <a:endParaRPr lang="en-US"/>
          </a:p>
        </p:txBody>
      </p:sp>
      <p:sp>
        <p:nvSpPr>
          <p:cNvPr id="6" name="Footer Placeholder 5">
            <a:extLst>
              <a:ext uri="{FF2B5EF4-FFF2-40B4-BE49-F238E27FC236}">
                <a16:creationId xmlns:a16="http://schemas.microsoft.com/office/drawing/2014/main" id="{1E2E88C0-25A5-46F9-AB35-EAD50E6B913C}"/>
              </a:ext>
            </a:extLst>
          </p:cNvPr>
          <p:cNvSpPr>
            <a:spLocks noGrp="1"/>
          </p:cNvSpPr>
          <p:nvPr>
            <p:ph type="ftr" sz="quarter" idx="11"/>
          </p:nvPr>
        </p:nvSpPr>
        <p:spPr>
          <a:xfrm>
            <a:off x="1290030" y="1692833"/>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6A0F9EA8-45AD-478E-8606-9328245BC8A6}"/>
              </a:ext>
            </a:extLst>
          </p:cNvPr>
          <p:cNvSpPr>
            <a:spLocks noGrp="1"/>
          </p:cNvSpPr>
          <p:nvPr>
            <p:ph type="sldNum" sz="quarter" idx="12"/>
          </p:nvPr>
        </p:nvSpPr>
        <p:spPr/>
        <p:txBody>
          <a:bodyPr/>
          <a:lstStyle/>
          <a:p>
            <a:fld id="{DFDF98CC-160E-494C-8C3C-8CDC5FA257DE}" type="slidenum">
              <a:rPr lang="en-US" smtClean="0"/>
              <a:t>‹#›</a:t>
            </a:fld>
            <a:endParaRPr lang="en-US"/>
          </a:p>
        </p:txBody>
      </p:sp>
    </p:spTree>
    <p:extLst>
      <p:ext uri="{BB962C8B-B14F-4D97-AF65-F5344CB8AC3E}">
        <p14:creationId xmlns:p14="http://schemas.microsoft.com/office/powerpoint/2010/main" val="28239963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DF6B8E-1D8E-4105-9BBB-D53AD24B7381}"/>
              </a:ext>
            </a:extLst>
          </p:cNvPr>
          <p:cNvSpPr>
            <a:spLocks noGrp="1"/>
          </p:cNvSpPr>
          <p:nvPr>
            <p:ph type="title"/>
          </p:nvPr>
        </p:nvSpPr>
        <p:spPr>
          <a:xfrm>
            <a:off x="517870" y="978408"/>
            <a:ext cx="5021182" cy="4870457"/>
          </a:xfrm>
          <a:prstGeom prst="rect">
            <a:avLst/>
          </a:prstGeo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3825530-6629-4FEA-9670-EB21A2F5BA4F}"/>
              </a:ext>
            </a:extLst>
          </p:cNvPr>
          <p:cNvSpPr>
            <a:spLocks noGrp="1"/>
          </p:cNvSpPr>
          <p:nvPr>
            <p:ph type="body" orient="vert" idx="1"/>
          </p:nvPr>
        </p:nvSpPr>
        <p:spPr>
          <a:xfrm>
            <a:off x="6662168" y="969264"/>
            <a:ext cx="5021182" cy="4870457"/>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C664C7A-A73F-46F5-BC33-696671DAEEE7}"/>
              </a:ext>
            </a:extLst>
          </p:cNvPr>
          <p:cNvSpPr>
            <a:spLocks noGrp="1"/>
          </p:cNvSpPr>
          <p:nvPr>
            <p:ph type="dt" sz="half" idx="10"/>
          </p:nvPr>
        </p:nvSpPr>
        <p:spPr>
          <a:xfrm>
            <a:off x="517870" y="6420414"/>
            <a:ext cx="2743200" cy="365125"/>
          </a:xfrm>
          <a:prstGeom prst="rect">
            <a:avLst/>
          </a:prstGeom>
        </p:spPr>
        <p:txBody>
          <a:bodyPr/>
          <a:lstStyle/>
          <a:p>
            <a:endParaRPr lang="en-US"/>
          </a:p>
        </p:txBody>
      </p:sp>
      <p:sp>
        <p:nvSpPr>
          <p:cNvPr id="5" name="Footer Placeholder 4">
            <a:extLst>
              <a:ext uri="{FF2B5EF4-FFF2-40B4-BE49-F238E27FC236}">
                <a16:creationId xmlns:a16="http://schemas.microsoft.com/office/drawing/2014/main" id="{512B3CC0-B649-4509-A4B6-DF9D20EFACE6}"/>
              </a:ext>
            </a:extLst>
          </p:cNvPr>
          <p:cNvSpPr>
            <a:spLocks noGrp="1"/>
          </p:cNvSpPr>
          <p:nvPr>
            <p:ph type="ftr" sz="quarter" idx="11"/>
          </p:nvPr>
        </p:nvSpPr>
        <p:spPr>
          <a:xfrm>
            <a:off x="1290030" y="1692833"/>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72CECCCA-3F2A-46F3-BF45-7C862FF1D752}"/>
              </a:ext>
            </a:extLst>
          </p:cNvPr>
          <p:cNvSpPr>
            <a:spLocks noGrp="1"/>
          </p:cNvSpPr>
          <p:nvPr>
            <p:ph type="sldNum" sz="quarter" idx="12"/>
          </p:nvPr>
        </p:nvSpPr>
        <p:spPr/>
        <p:txBody>
          <a:bodyPr/>
          <a:lstStyle/>
          <a:p>
            <a:fld id="{DFDF98CC-160E-494C-8C3C-8CDC5FA257DE}" type="slidenum">
              <a:rPr lang="en-US" smtClean="0"/>
              <a:t>‹#›</a:t>
            </a:fld>
            <a:endParaRPr lang="en-US"/>
          </a:p>
        </p:txBody>
      </p:sp>
    </p:spTree>
    <p:extLst>
      <p:ext uri="{BB962C8B-B14F-4D97-AF65-F5344CB8AC3E}">
        <p14:creationId xmlns:p14="http://schemas.microsoft.com/office/powerpoint/2010/main" val="6797751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BD7BD47B-C187-494C-812F-46BE0040B915}"/>
              </a:ext>
              <a:ext uri="{C183D7F6-B498-43B3-948B-1728B52AA6E4}">
                <adec:decorative xmlns:adec="http://schemas.microsoft.com/office/drawing/2017/decorative" val="1"/>
              </a:ext>
            </a:extLst>
          </p:cNvPr>
          <p:cNvSpPr/>
          <p:nvPr/>
        </p:nvSpPr>
        <p:spPr>
          <a:xfrm>
            <a:off x="0" y="0"/>
            <a:ext cx="12188952" cy="6857995"/>
          </a:xfrm>
          <a:prstGeom prst="rect">
            <a:avLst/>
          </a:prstGeom>
          <a:solidFill>
            <a:schemeClr val="bg2">
              <a:lumMod val="90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a:extLst>
              <a:ext uri="{FF2B5EF4-FFF2-40B4-BE49-F238E27FC236}">
                <a16:creationId xmlns:a16="http://schemas.microsoft.com/office/drawing/2014/main" id="{5A50133B-2446-4168-AA17-6538910668FD}"/>
              </a:ext>
            </a:extLst>
          </p:cNvPr>
          <p:cNvSpPr>
            <a:spLocks noGrp="1"/>
          </p:cNvSpPr>
          <p:nvPr>
            <p:ph type="title" orient="vert"/>
          </p:nvPr>
        </p:nvSpPr>
        <p:spPr>
          <a:xfrm>
            <a:off x="6662168" y="996791"/>
            <a:ext cx="5011962" cy="4956928"/>
          </a:xfrm>
          <a:prstGeom prst="rect">
            <a:avLst/>
          </a:prstGeo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006A9AD-2756-4C51-A958-6756301EB938}"/>
              </a:ext>
            </a:extLst>
          </p:cNvPr>
          <p:cNvSpPr>
            <a:spLocks noGrp="1"/>
          </p:cNvSpPr>
          <p:nvPr>
            <p:ph type="body" orient="vert" idx="1"/>
          </p:nvPr>
        </p:nvSpPr>
        <p:spPr>
          <a:xfrm>
            <a:off x="517870" y="996791"/>
            <a:ext cx="5021183" cy="495692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E42995D-CCEA-43AF-973B-8B6B56A567E8}"/>
              </a:ext>
            </a:extLst>
          </p:cNvPr>
          <p:cNvSpPr>
            <a:spLocks noGrp="1"/>
          </p:cNvSpPr>
          <p:nvPr>
            <p:ph type="dt" sz="half" idx="10"/>
          </p:nvPr>
        </p:nvSpPr>
        <p:spPr>
          <a:xfrm>
            <a:off x="517870" y="6420414"/>
            <a:ext cx="2743200" cy="365125"/>
          </a:xfrm>
          <a:prstGeom prst="rect">
            <a:avLst/>
          </a:prstGeom>
        </p:spPr>
        <p:txBody>
          <a:bodyPr/>
          <a:lstStyle/>
          <a:p>
            <a:endParaRPr lang="en-US"/>
          </a:p>
        </p:txBody>
      </p:sp>
      <p:sp>
        <p:nvSpPr>
          <p:cNvPr id="5" name="Footer Placeholder 4">
            <a:extLst>
              <a:ext uri="{FF2B5EF4-FFF2-40B4-BE49-F238E27FC236}">
                <a16:creationId xmlns:a16="http://schemas.microsoft.com/office/drawing/2014/main" id="{2A4029CF-BA62-4CCD-956E-FFA0B37B8A3D}"/>
              </a:ext>
            </a:extLst>
          </p:cNvPr>
          <p:cNvSpPr>
            <a:spLocks noGrp="1"/>
          </p:cNvSpPr>
          <p:nvPr>
            <p:ph type="ftr" sz="quarter" idx="11"/>
          </p:nvPr>
        </p:nvSpPr>
        <p:spPr>
          <a:xfrm>
            <a:off x="1290030" y="1692833"/>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F2CE0B3D-96AB-41B3-ABDD-5B0DE863DAFC}"/>
              </a:ext>
            </a:extLst>
          </p:cNvPr>
          <p:cNvSpPr>
            <a:spLocks noGrp="1"/>
          </p:cNvSpPr>
          <p:nvPr>
            <p:ph type="sldNum" sz="quarter" idx="12"/>
          </p:nvPr>
        </p:nvSpPr>
        <p:spPr/>
        <p:txBody>
          <a:bodyPr/>
          <a:lstStyle/>
          <a:p>
            <a:fld id="{DFDF98CC-160E-494C-8C3C-8CDC5FA257DE}" type="slidenum">
              <a:rPr lang="en-US" smtClean="0"/>
              <a:t>‹#›</a:t>
            </a:fld>
            <a:endParaRPr lang="en-US"/>
          </a:p>
        </p:txBody>
      </p:sp>
      <p:sp>
        <p:nvSpPr>
          <p:cNvPr id="12" name="Rectangle 11">
            <a:extLst>
              <a:ext uri="{FF2B5EF4-FFF2-40B4-BE49-F238E27FC236}">
                <a16:creationId xmlns:a16="http://schemas.microsoft.com/office/drawing/2014/main" id="{4618136A-0796-46EB-89BB-4C73C0258FE9}"/>
              </a:ext>
              <a:ext uri="{C183D7F6-B498-43B3-948B-1728B52AA6E4}">
                <adec:decorative xmlns:adec="http://schemas.microsoft.com/office/drawing/2017/decorative" val="1"/>
              </a:ext>
            </a:extLst>
          </p:cNvPr>
          <p:cNvSpPr/>
          <p:nvPr/>
        </p:nvSpPr>
        <p:spPr>
          <a:xfrm>
            <a:off x="6662168" y="6209925"/>
            <a:ext cx="5021183"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947694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Bullets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B58E14-23EC-4C25-974C-48FA83988655}"/>
              </a:ext>
            </a:extLst>
          </p:cNvPr>
          <p:cNvSpPr>
            <a:spLocks noGrp="1"/>
          </p:cNvSpPr>
          <p:nvPr>
            <p:ph type="ctrTitle"/>
          </p:nvPr>
        </p:nvSpPr>
        <p:spPr>
          <a:xfrm>
            <a:off x="517870" y="1160463"/>
            <a:ext cx="11158193" cy="668337"/>
          </a:xfrm>
          <a:prstGeom prst="rect">
            <a:avLst/>
          </a:prstGeom>
        </p:spPr>
        <p:txBody>
          <a:bodyPr anchor="t" anchorCtr="0">
            <a:noAutofit/>
          </a:bodyPr>
          <a:lstStyle>
            <a:lvl1pPr algn="l">
              <a:defRPr sz="3200">
                <a:solidFill>
                  <a:srgbClr val="205885"/>
                </a:solidFill>
                <a:latin typeface="Century Gothic" panose="020B0502020202020204" pitchFamily="34" charset="0"/>
              </a:defRPr>
            </a:lvl1pPr>
          </a:lstStyle>
          <a:p>
            <a:r>
              <a:rPr lang="en-US" dirty="0"/>
              <a:t>Click to edit Master title style</a:t>
            </a:r>
          </a:p>
        </p:txBody>
      </p:sp>
      <p:sp>
        <p:nvSpPr>
          <p:cNvPr id="3" name="Subtitle 2">
            <a:extLst>
              <a:ext uri="{FF2B5EF4-FFF2-40B4-BE49-F238E27FC236}">
                <a16:creationId xmlns:a16="http://schemas.microsoft.com/office/drawing/2014/main" id="{2E9FEDD4-20A1-49F6-9E3E-0B26B426BB73}"/>
              </a:ext>
            </a:extLst>
          </p:cNvPr>
          <p:cNvSpPr>
            <a:spLocks noGrp="1"/>
          </p:cNvSpPr>
          <p:nvPr>
            <p:ph type="subTitle" idx="1"/>
          </p:nvPr>
        </p:nvSpPr>
        <p:spPr>
          <a:xfrm>
            <a:off x="517870" y="1991844"/>
            <a:ext cx="11158193" cy="4029786"/>
          </a:xfrm>
          <a:prstGeom prst="rect">
            <a:avLst/>
          </a:prstGeom>
        </p:spPr>
        <p:txBody>
          <a:bodyPr anchor="t" anchorCtr="0">
            <a:normAutofit/>
          </a:bodyPr>
          <a:lstStyle>
            <a:lvl1pPr marL="342900" indent="-342900" algn="l">
              <a:lnSpc>
                <a:spcPct val="100000"/>
              </a:lnSpc>
              <a:buClr>
                <a:srgbClr val="A2AAAD"/>
              </a:buClr>
              <a:buFont typeface="Arial" panose="020B0604020202020204" pitchFamily="34" charset="0"/>
              <a:buChar char="•"/>
              <a:defRPr sz="2500" i="0">
                <a:latin typeface="Century Gothic" panose="020B0502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6" name="Slide Number Placeholder 5">
            <a:extLst>
              <a:ext uri="{FF2B5EF4-FFF2-40B4-BE49-F238E27FC236}">
                <a16:creationId xmlns:a16="http://schemas.microsoft.com/office/drawing/2014/main" id="{E730D1AF-36B8-4BB8-BD6A-71194F7BC31C}"/>
              </a:ext>
            </a:extLst>
          </p:cNvPr>
          <p:cNvSpPr>
            <a:spLocks noGrp="1"/>
          </p:cNvSpPr>
          <p:nvPr>
            <p:ph type="sldNum" sz="quarter" idx="12"/>
          </p:nvPr>
        </p:nvSpPr>
        <p:spPr/>
        <p:txBody>
          <a:bodyPr/>
          <a:lstStyle/>
          <a:p>
            <a:fld id="{DFDF98CC-160E-494C-8C3C-8CDC5FA257DE}" type="slidenum">
              <a:rPr lang="en-US" smtClean="0"/>
              <a:t>‹#›</a:t>
            </a:fld>
            <a:endParaRPr lang="en-US" dirty="0"/>
          </a:p>
        </p:txBody>
      </p:sp>
    </p:spTree>
    <p:extLst>
      <p:ext uri="{BB962C8B-B14F-4D97-AF65-F5344CB8AC3E}">
        <p14:creationId xmlns:p14="http://schemas.microsoft.com/office/powerpoint/2010/main" val="3544181888"/>
      </p:ext>
    </p:extLst>
  </p:cSld>
  <p:clrMapOvr>
    <a:masterClrMapping/>
  </p:clrMapOvr>
  <p:extLst>
    <p:ext uri="{DCECCB84-F9BA-43D5-87BE-67443E8EF086}">
      <p15:sldGuideLst xmlns:p15="http://schemas.microsoft.com/office/powerpoint/2012/main">
        <p15:guide id="1" orient="horz" pos="3793" userDrawn="1">
          <p15:clr>
            <a:srgbClr val="FBAE40"/>
          </p15:clr>
        </p15:guide>
        <p15:guide id="2" pos="325" userDrawn="1">
          <p15:clr>
            <a:srgbClr val="FBAE40"/>
          </p15:clr>
        </p15:guide>
        <p15:guide id="3" orient="horz" pos="731" userDrawn="1">
          <p15:clr>
            <a:srgbClr val="FBAE40"/>
          </p15:clr>
        </p15:guide>
        <p15:guide id="4" pos="7355" userDrawn="1">
          <p15:clr>
            <a:srgbClr val="FBAE40"/>
          </p15:clr>
        </p15:guide>
        <p15:guide id="5" orient="horz" pos="1253"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lumn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363D8A-C68D-4CF9-9D15-3E09BCC09F66}"/>
              </a:ext>
            </a:extLst>
          </p:cNvPr>
          <p:cNvSpPr>
            <a:spLocks noGrp="1"/>
          </p:cNvSpPr>
          <p:nvPr>
            <p:ph type="title"/>
          </p:nvPr>
        </p:nvSpPr>
        <p:spPr>
          <a:xfrm>
            <a:off x="517869" y="1160463"/>
            <a:ext cx="11158193" cy="532370"/>
          </a:xfrm>
          <a:prstGeom prst="rect">
            <a:avLst/>
          </a:prstGeom>
        </p:spPr>
        <p:txBody>
          <a:bodyPr/>
          <a:lstStyle>
            <a:lvl1pPr>
              <a:defRPr sz="3200">
                <a:solidFill>
                  <a:srgbClr val="205885"/>
                </a:solidFill>
                <a:latin typeface="Century Gothic" panose="020B0502020202020204" pitchFamily="34" charset="0"/>
              </a:defRPr>
            </a:lvl1pPr>
          </a:lstStyle>
          <a:p>
            <a:r>
              <a:rPr lang="en-US" dirty="0"/>
              <a:t>Click to edit Master title style</a:t>
            </a:r>
          </a:p>
        </p:txBody>
      </p:sp>
      <p:sp>
        <p:nvSpPr>
          <p:cNvPr id="6" name="Slide Number Placeholder 5">
            <a:extLst>
              <a:ext uri="{FF2B5EF4-FFF2-40B4-BE49-F238E27FC236}">
                <a16:creationId xmlns:a16="http://schemas.microsoft.com/office/drawing/2014/main" id="{D972A8B7-F430-4F4A-BB63-481F51E58800}"/>
              </a:ext>
            </a:extLst>
          </p:cNvPr>
          <p:cNvSpPr>
            <a:spLocks noGrp="1"/>
          </p:cNvSpPr>
          <p:nvPr>
            <p:ph type="sldNum" sz="quarter" idx="12"/>
          </p:nvPr>
        </p:nvSpPr>
        <p:spPr/>
        <p:txBody>
          <a:bodyPr/>
          <a:lstStyle/>
          <a:p>
            <a:fld id="{DFDF98CC-160E-494C-8C3C-8CDC5FA257DE}" type="slidenum">
              <a:rPr lang="en-US" smtClean="0"/>
              <a:t>‹#›</a:t>
            </a:fld>
            <a:endParaRPr lang="en-US"/>
          </a:p>
        </p:txBody>
      </p:sp>
      <p:sp>
        <p:nvSpPr>
          <p:cNvPr id="9" name="TextBox 8">
            <a:extLst>
              <a:ext uri="{FF2B5EF4-FFF2-40B4-BE49-F238E27FC236}">
                <a16:creationId xmlns:a16="http://schemas.microsoft.com/office/drawing/2014/main" id="{184BBE33-EAC1-3B1E-8EFB-448124FA14AC}"/>
              </a:ext>
            </a:extLst>
          </p:cNvPr>
          <p:cNvSpPr txBox="1"/>
          <p:nvPr userDrawn="1"/>
        </p:nvSpPr>
        <p:spPr>
          <a:xfrm>
            <a:off x="552033" y="2009274"/>
            <a:ext cx="5247187" cy="4012113"/>
          </a:xfrm>
          <a:prstGeom prst="rect">
            <a:avLst/>
          </a:prstGeom>
          <a:noFill/>
        </p:spPr>
        <p:txBody>
          <a:bodyPr wrap="square" rtlCol="0">
            <a:spAutoFit/>
          </a:bodyPr>
          <a:lstStyle/>
          <a:p>
            <a:endParaRPr lang="en-US" dirty="0"/>
          </a:p>
        </p:txBody>
      </p:sp>
      <p:sp>
        <p:nvSpPr>
          <p:cNvPr id="13" name="Text Placeholder 12">
            <a:extLst>
              <a:ext uri="{FF2B5EF4-FFF2-40B4-BE49-F238E27FC236}">
                <a16:creationId xmlns:a16="http://schemas.microsoft.com/office/drawing/2014/main" id="{CAA535C0-5BE2-5A59-3D11-8ABCC9A62912}"/>
              </a:ext>
            </a:extLst>
          </p:cNvPr>
          <p:cNvSpPr>
            <a:spLocks noGrp="1"/>
          </p:cNvSpPr>
          <p:nvPr>
            <p:ph type="body" sz="quarter" idx="13"/>
          </p:nvPr>
        </p:nvSpPr>
        <p:spPr>
          <a:xfrm>
            <a:off x="517525" y="2128838"/>
            <a:ext cx="5184775" cy="3892550"/>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Text Placeholder 12">
            <a:extLst>
              <a:ext uri="{FF2B5EF4-FFF2-40B4-BE49-F238E27FC236}">
                <a16:creationId xmlns:a16="http://schemas.microsoft.com/office/drawing/2014/main" id="{BB27B774-CAD3-DF42-BBF0-6DE55F243F01}"/>
              </a:ext>
            </a:extLst>
          </p:cNvPr>
          <p:cNvSpPr>
            <a:spLocks noGrp="1"/>
          </p:cNvSpPr>
          <p:nvPr>
            <p:ph type="body" sz="quarter" idx="14"/>
          </p:nvPr>
        </p:nvSpPr>
        <p:spPr>
          <a:xfrm>
            <a:off x="6497220" y="2128838"/>
            <a:ext cx="5184775" cy="389255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381900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7BAC1C-A332-4BA5-8C9C-FE0396C81619}"/>
              </a:ext>
            </a:extLst>
          </p:cNvPr>
          <p:cNvSpPr>
            <a:spLocks noGrp="1"/>
          </p:cNvSpPr>
          <p:nvPr>
            <p:ph type="title"/>
          </p:nvPr>
        </p:nvSpPr>
        <p:spPr>
          <a:xfrm>
            <a:off x="517870" y="978408"/>
            <a:ext cx="5020056" cy="4870974"/>
          </a:xfrm>
          <a:prstGeom prst="rect">
            <a:avLst/>
          </a:prstGeom>
        </p:spPr>
        <p:txBody>
          <a:bodyPr anchor="t">
            <a:normAutofit/>
          </a:bodyPr>
          <a:lstStyle>
            <a:lvl1pPr>
              <a:defRPr sz="5400"/>
            </a:lvl1pPr>
          </a:lstStyle>
          <a:p>
            <a:r>
              <a:rPr lang="en-US"/>
              <a:t>Click to edit Master title style</a:t>
            </a:r>
          </a:p>
        </p:txBody>
      </p:sp>
      <p:sp>
        <p:nvSpPr>
          <p:cNvPr id="3" name="Text Placeholder 2">
            <a:extLst>
              <a:ext uri="{FF2B5EF4-FFF2-40B4-BE49-F238E27FC236}">
                <a16:creationId xmlns:a16="http://schemas.microsoft.com/office/drawing/2014/main" id="{50D8D137-710E-4125-B5E9-F63E7F1C9C9D}"/>
              </a:ext>
            </a:extLst>
          </p:cNvPr>
          <p:cNvSpPr>
            <a:spLocks noGrp="1"/>
          </p:cNvSpPr>
          <p:nvPr>
            <p:ph type="body" idx="1"/>
          </p:nvPr>
        </p:nvSpPr>
        <p:spPr>
          <a:xfrm>
            <a:off x="6662167" y="3566639"/>
            <a:ext cx="5021183" cy="2279979"/>
          </a:xfrm>
          <a:prstGeom prst="rect">
            <a:avLst/>
          </a:prstGeom>
        </p:spPr>
        <p:txBody>
          <a:bodyPr anchor="b">
            <a:normAutofit/>
          </a:bodyPr>
          <a:lstStyle>
            <a:lvl1pPr marL="0" indent="0">
              <a:buNone/>
              <a:defRPr sz="2200" i="1">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D5480C5-E9A6-425E-B050-03E444BE92C9}"/>
              </a:ext>
            </a:extLst>
          </p:cNvPr>
          <p:cNvSpPr>
            <a:spLocks noGrp="1"/>
          </p:cNvSpPr>
          <p:nvPr>
            <p:ph type="dt" sz="half" idx="10"/>
          </p:nvPr>
        </p:nvSpPr>
        <p:spPr>
          <a:xfrm>
            <a:off x="517870" y="6420414"/>
            <a:ext cx="2743200" cy="365125"/>
          </a:xfrm>
          <a:prstGeom prst="rect">
            <a:avLst/>
          </a:prstGeom>
        </p:spPr>
        <p:txBody>
          <a:bodyPr/>
          <a:lstStyle/>
          <a:p>
            <a:endParaRPr lang="en-US"/>
          </a:p>
        </p:txBody>
      </p:sp>
      <p:sp>
        <p:nvSpPr>
          <p:cNvPr id="5" name="Footer Placeholder 4">
            <a:extLst>
              <a:ext uri="{FF2B5EF4-FFF2-40B4-BE49-F238E27FC236}">
                <a16:creationId xmlns:a16="http://schemas.microsoft.com/office/drawing/2014/main" id="{951B4831-6C0B-4E0B-A341-91E4C5D36B79}"/>
              </a:ext>
            </a:extLst>
          </p:cNvPr>
          <p:cNvSpPr>
            <a:spLocks noGrp="1"/>
          </p:cNvSpPr>
          <p:nvPr>
            <p:ph type="ftr" sz="quarter" idx="11"/>
          </p:nvPr>
        </p:nvSpPr>
        <p:spPr>
          <a:xfrm>
            <a:off x="1290030" y="1692833"/>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BF011EE6-252D-46DD-94DF-C42657EF2CD9}"/>
              </a:ext>
            </a:extLst>
          </p:cNvPr>
          <p:cNvSpPr>
            <a:spLocks noGrp="1"/>
          </p:cNvSpPr>
          <p:nvPr>
            <p:ph type="sldNum" sz="quarter" idx="12"/>
          </p:nvPr>
        </p:nvSpPr>
        <p:spPr/>
        <p:txBody>
          <a:bodyPr/>
          <a:lstStyle/>
          <a:p>
            <a:fld id="{DFDF98CC-160E-494C-8C3C-8CDC5FA257DE}" type="slidenum">
              <a:rPr lang="en-US" smtClean="0"/>
              <a:t>‹#›</a:t>
            </a:fld>
            <a:endParaRPr lang="en-US"/>
          </a:p>
        </p:txBody>
      </p:sp>
    </p:spTree>
    <p:extLst>
      <p:ext uri="{BB962C8B-B14F-4D97-AF65-F5344CB8AC3E}">
        <p14:creationId xmlns:p14="http://schemas.microsoft.com/office/powerpoint/2010/main" val="31894697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604B06-C54A-4B7B-B6D1-436428EAF8E2}"/>
              </a:ext>
            </a:extLst>
          </p:cNvPr>
          <p:cNvSpPr>
            <a:spLocks noGrp="1"/>
          </p:cNvSpPr>
          <p:nvPr>
            <p:ph type="title"/>
          </p:nvPr>
        </p:nvSpPr>
        <p:spPr>
          <a:xfrm>
            <a:off x="517870" y="978408"/>
            <a:ext cx="5021182" cy="5207699"/>
          </a:xfrm>
          <a:prstGeom prst="rect">
            <a:avLst/>
          </a:prstGeom>
        </p:spPr>
        <p:txBody>
          <a:bodyPr/>
          <a:lstStyle/>
          <a:p>
            <a:r>
              <a:rPr lang="en-US"/>
              <a:t>Click to edit Master title style</a:t>
            </a:r>
          </a:p>
        </p:txBody>
      </p:sp>
      <p:sp>
        <p:nvSpPr>
          <p:cNvPr id="3" name="Content Placeholder 2">
            <a:extLst>
              <a:ext uri="{FF2B5EF4-FFF2-40B4-BE49-F238E27FC236}">
                <a16:creationId xmlns:a16="http://schemas.microsoft.com/office/drawing/2014/main" id="{E5723919-9A2F-4D97-8F31-6E35BD5975B0}"/>
              </a:ext>
            </a:extLst>
          </p:cNvPr>
          <p:cNvSpPr>
            <a:spLocks noGrp="1"/>
          </p:cNvSpPr>
          <p:nvPr>
            <p:ph sz="half" idx="1"/>
          </p:nvPr>
        </p:nvSpPr>
        <p:spPr>
          <a:xfrm>
            <a:off x="6063049" y="969264"/>
            <a:ext cx="5290751" cy="2555114"/>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F8DA345-F684-4BAA-A22C-E725B3A6037F}"/>
              </a:ext>
            </a:extLst>
          </p:cNvPr>
          <p:cNvSpPr>
            <a:spLocks noGrp="1"/>
          </p:cNvSpPr>
          <p:nvPr>
            <p:ph sz="half" idx="2"/>
          </p:nvPr>
        </p:nvSpPr>
        <p:spPr>
          <a:xfrm>
            <a:off x="6063049" y="3621849"/>
            <a:ext cx="5290751" cy="2555114"/>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6399C52-9753-45D8-9646-CF31BB01577C}"/>
              </a:ext>
            </a:extLst>
          </p:cNvPr>
          <p:cNvSpPr>
            <a:spLocks noGrp="1"/>
          </p:cNvSpPr>
          <p:nvPr>
            <p:ph type="dt" sz="half" idx="10"/>
          </p:nvPr>
        </p:nvSpPr>
        <p:spPr>
          <a:xfrm>
            <a:off x="517870" y="6420414"/>
            <a:ext cx="2743200" cy="365125"/>
          </a:xfrm>
          <a:prstGeom prst="rect">
            <a:avLst/>
          </a:prstGeom>
        </p:spPr>
        <p:txBody>
          <a:bodyPr/>
          <a:lstStyle/>
          <a:p>
            <a:endParaRPr lang="en-US"/>
          </a:p>
        </p:txBody>
      </p:sp>
      <p:sp>
        <p:nvSpPr>
          <p:cNvPr id="6" name="Footer Placeholder 5">
            <a:extLst>
              <a:ext uri="{FF2B5EF4-FFF2-40B4-BE49-F238E27FC236}">
                <a16:creationId xmlns:a16="http://schemas.microsoft.com/office/drawing/2014/main" id="{C2F95E57-622C-4199-940E-F5462E1AC44A}"/>
              </a:ext>
            </a:extLst>
          </p:cNvPr>
          <p:cNvSpPr>
            <a:spLocks noGrp="1"/>
          </p:cNvSpPr>
          <p:nvPr>
            <p:ph type="ftr" sz="quarter" idx="11"/>
          </p:nvPr>
        </p:nvSpPr>
        <p:spPr>
          <a:xfrm>
            <a:off x="1290030" y="1692833"/>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201B7592-00E8-41EF-B749-2A5EA8E460DA}"/>
              </a:ext>
            </a:extLst>
          </p:cNvPr>
          <p:cNvSpPr>
            <a:spLocks noGrp="1"/>
          </p:cNvSpPr>
          <p:nvPr>
            <p:ph type="sldNum" sz="quarter" idx="12"/>
          </p:nvPr>
        </p:nvSpPr>
        <p:spPr/>
        <p:txBody>
          <a:bodyPr/>
          <a:lstStyle/>
          <a:p>
            <a:fld id="{DFDF98CC-160E-494C-8C3C-8CDC5FA257DE}" type="slidenum">
              <a:rPr lang="en-US" smtClean="0"/>
              <a:t>‹#›</a:t>
            </a:fld>
            <a:endParaRPr lang="en-US"/>
          </a:p>
        </p:txBody>
      </p:sp>
    </p:spTree>
    <p:extLst>
      <p:ext uri="{BB962C8B-B14F-4D97-AF65-F5344CB8AC3E}">
        <p14:creationId xmlns:p14="http://schemas.microsoft.com/office/powerpoint/2010/main" val="14431496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BF4AA536-072F-4374-926E-17E038EC7E98}"/>
              </a:ext>
              <a:ext uri="{C183D7F6-B498-43B3-948B-1728B52AA6E4}">
                <adec:decorative xmlns:adec="http://schemas.microsoft.com/office/drawing/2017/decorative" val="1"/>
              </a:ext>
            </a:extLst>
          </p:cNvPr>
          <p:cNvSpPr/>
          <p:nvPr/>
        </p:nvSpPr>
        <p:spPr>
          <a:xfrm>
            <a:off x="0" y="0"/>
            <a:ext cx="12188952" cy="6857995"/>
          </a:xfrm>
          <a:prstGeom prst="rect">
            <a:avLst/>
          </a:prstGeom>
          <a:solidFill>
            <a:schemeClr val="bg2">
              <a:lumMod val="90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cap="none" spc="0">
              <a:ln w="0"/>
              <a:solidFill>
                <a:schemeClr val="tx1"/>
              </a:solidFill>
              <a:effectLst>
                <a:outerShdw blurRad="38100" dist="19050" dir="2700000" algn="tl" rotWithShape="0">
                  <a:schemeClr val="dk1">
                    <a:alpha val="40000"/>
                  </a:schemeClr>
                </a:outerShdw>
              </a:effectLst>
            </a:endParaRPr>
          </a:p>
        </p:txBody>
      </p:sp>
      <p:sp>
        <p:nvSpPr>
          <p:cNvPr id="13" name="Rectangle 12">
            <a:extLst>
              <a:ext uri="{FF2B5EF4-FFF2-40B4-BE49-F238E27FC236}">
                <a16:creationId xmlns:a16="http://schemas.microsoft.com/office/drawing/2014/main" id="{A2291277-967B-4176-B40B-9EC360626994}"/>
              </a:ext>
            </a:extLst>
          </p:cNvPr>
          <p:cNvSpPr/>
          <p:nvPr/>
        </p:nvSpPr>
        <p:spPr>
          <a:xfrm>
            <a:off x="517869" y="508090"/>
            <a:ext cx="11155680" cy="1492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cap="none" spc="0">
              <a:ln w="0"/>
              <a:solidFill>
                <a:schemeClr val="tx1"/>
              </a:solidFill>
              <a:effectLst>
                <a:outerShdw blurRad="38100" dist="19050" dir="2700000" algn="tl" rotWithShape="0">
                  <a:schemeClr val="dk1">
                    <a:alpha val="40000"/>
                  </a:schemeClr>
                </a:outerShdw>
              </a:effectLst>
            </a:endParaRPr>
          </a:p>
        </p:txBody>
      </p:sp>
      <p:sp>
        <p:nvSpPr>
          <p:cNvPr id="2" name="Title 1">
            <a:extLst>
              <a:ext uri="{FF2B5EF4-FFF2-40B4-BE49-F238E27FC236}">
                <a16:creationId xmlns:a16="http://schemas.microsoft.com/office/drawing/2014/main" id="{FCB11C00-F7CB-4484-807A-D12745CD3CC8}"/>
              </a:ext>
            </a:extLst>
          </p:cNvPr>
          <p:cNvSpPr>
            <a:spLocks noGrp="1"/>
          </p:cNvSpPr>
          <p:nvPr>
            <p:ph type="title"/>
          </p:nvPr>
        </p:nvSpPr>
        <p:spPr>
          <a:xfrm>
            <a:off x="517869" y="978119"/>
            <a:ext cx="11165481" cy="1073056"/>
          </a:xfrm>
          <a:prstGeom prst="rect">
            <a:avLst/>
          </a:prstGeom>
        </p:spPr>
        <p:txBody>
          <a:bodyPr/>
          <a:lstStyle/>
          <a:p>
            <a:r>
              <a:rPr lang="en-US"/>
              <a:t>Click to edit Master title style</a:t>
            </a:r>
          </a:p>
        </p:txBody>
      </p:sp>
      <p:sp>
        <p:nvSpPr>
          <p:cNvPr id="3" name="Text Placeholder 2">
            <a:extLst>
              <a:ext uri="{FF2B5EF4-FFF2-40B4-BE49-F238E27FC236}">
                <a16:creationId xmlns:a16="http://schemas.microsoft.com/office/drawing/2014/main" id="{30FAAA6E-E243-48B3-9585-3C1420B3E19F}"/>
              </a:ext>
            </a:extLst>
          </p:cNvPr>
          <p:cNvSpPr>
            <a:spLocks noGrp="1"/>
          </p:cNvSpPr>
          <p:nvPr>
            <p:ph type="body" idx="1"/>
          </p:nvPr>
        </p:nvSpPr>
        <p:spPr>
          <a:xfrm>
            <a:off x="517870" y="2178908"/>
            <a:ext cx="5020056" cy="654908"/>
          </a:xfrm>
          <a:prstGeom prst="rect">
            <a:avLst/>
          </a:prstGeom>
        </p:spPr>
        <p:txBody>
          <a:bodyPr anchor="b">
            <a:normAutofit/>
          </a:bodyPr>
          <a:lstStyle>
            <a:lvl1pPr marL="0" indent="0">
              <a:buNone/>
              <a:defRPr sz="22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6ED01B8-0F2E-41A4-B21C-334393F6A677}"/>
              </a:ext>
            </a:extLst>
          </p:cNvPr>
          <p:cNvSpPr>
            <a:spLocks noGrp="1"/>
          </p:cNvSpPr>
          <p:nvPr>
            <p:ph sz="half" idx="2"/>
          </p:nvPr>
        </p:nvSpPr>
        <p:spPr>
          <a:xfrm>
            <a:off x="517870" y="2876085"/>
            <a:ext cx="5020056" cy="3322895"/>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A89B23F-3E60-415A-9CE7-0928B5CFB2B3}"/>
              </a:ext>
            </a:extLst>
          </p:cNvPr>
          <p:cNvSpPr>
            <a:spLocks noGrp="1"/>
          </p:cNvSpPr>
          <p:nvPr>
            <p:ph type="body" sz="quarter" idx="3"/>
          </p:nvPr>
        </p:nvSpPr>
        <p:spPr>
          <a:xfrm>
            <a:off x="6662168" y="2178908"/>
            <a:ext cx="5021182" cy="654908"/>
          </a:xfrm>
          <a:prstGeom prst="rect">
            <a:avLst/>
          </a:prstGeom>
        </p:spPr>
        <p:txBody>
          <a:bodyPr anchor="b">
            <a:normAutofit/>
          </a:bodyPr>
          <a:lstStyle>
            <a:lvl1pPr marL="0" indent="0">
              <a:buNone/>
              <a:defRPr sz="22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0223446-0CDC-402B-8D71-D9D29F6DFFCC}"/>
              </a:ext>
            </a:extLst>
          </p:cNvPr>
          <p:cNvSpPr>
            <a:spLocks noGrp="1"/>
          </p:cNvSpPr>
          <p:nvPr>
            <p:ph sz="quarter" idx="4"/>
          </p:nvPr>
        </p:nvSpPr>
        <p:spPr>
          <a:xfrm>
            <a:off x="6662168" y="2876085"/>
            <a:ext cx="5021182" cy="3322895"/>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02B77D3-C6EC-4FFD-9E10-24E1AC542019}"/>
              </a:ext>
            </a:extLst>
          </p:cNvPr>
          <p:cNvSpPr>
            <a:spLocks noGrp="1"/>
          </p:cNvSpPr>
          <p:nvPr>
            <p:ph type="dt" sz="half" idx="10"/>
          </p:nvPr>
        </p:nvSpPr>
        <p:spPr>
          <a:xfrm>
            <a:off x="517870" y="6420414"/>
            <a:ext cx="2743200" cy="365125"/>
          </a:xfrm>
          <a:prstGeom prst="rect">
            <a:avLst/>
          </a:prstGeom>
        </p:spPr>
        <p:txBody>
          <a:bodyPr/>
          <a:lstStyle/>
          <a:p>
            <a:endParaRPr lang="en-US"/>
          </a:p>
        </p:txBody>
      </p:sp>
      <p:sp>
        <p:nvSpPr>
          <p:cNvPr id="8" name="Footer Placeholder 7">
            <a:extLst>
              <a:ext uri="{FF2B5EF4-FFF2-40B4-BE49-F238E27FC236}">
                <a16:creationId xmlns:a16="http://schemas.microsoft.com/office/drawing/2014/main" id="{209DF31B-BD07-4DC2-95C2-B77E51AAEFF7}"/>
              </a:ext>
            </a:extLst>
          </p:cNvPr>
          <p:cNvSpPr>
            <a:spLocks noGrp="1"/>
          </p:cNvSpPr>
          <p:nvPr>
            <p:ph type="ftr" sz="quarter" idx="11"/>
          </p:nvPr>
        </p:nvSpPr>
        <p:spPr>
          <a:xfrm>
            <a:off x="1290030" y="1692833"/>
            <a:ext cx="4114800" cy="365125"/>
          </a:xfrm>
          <a:prstGeom prst="rect">
            <a:avLst/>
          </a:prstGeom>
        </p:spPr>
        <p:txBody>
          <a:bodyPr/>
          <a:lstStyle/>
          <a:p>
            <a:endParaRPr lang="en-US"/>
          </a:p>
        </p:txBody>
      </p:sp>
      <p:sp>
        <p:nvSpPr>
          <p:cNvPr id="9" name="Slide Number Placeholder 8">
            <a:extLst>
              <a:ext uri="{FF2B5EF4-FFF2-40B4-BE49-F238E27FC236}">
                <a16:creationId xmlns:a16="http://schemas.microsoft.com/office/drawing/2014/main" id="{C454CE5A-3A0A-4AAB-81D2-F1C20636E54C}"/>
              </a:ext>
            </a:extLst>
          </p:cNvPr>
          <p:cNvSpPr>
            <a:spLocks noGrp="1"/>
          </p:cNvSpPr>
          <p:nvPr>
            <p:ph type="sldNum" sz="quarter" idx="12"/>
          </p:nvPr>
        </p:nvSpPr>
        <p:spPr/>
        <p:txBody>
          <a:bodyPr/>
          <a:lstStyle/>
          <a:p>
            <a:fld id="{DFDF98CC-160E-494C-8C3C-8CDC5FA257DE}" type="slidenum">
              <a:rPr lang="en-US" smtClean="0"/>
              <a:t>‹#›</a:t>
            </a:fld>
            <a:endParaRPr lang="en-US"/>
          </a:p>
        </p:txBody>
      </p:sp>
    </p:spTree>
    <p:extLst>
      <p:ext uri="{BB962C8B-B14F-4D97-AF65-F5344CB8AC3E}">
        <p14:creationId xmlns:p14="http://schemas.microsoft.com/office/powerpoint/2010/main" val="306444940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8216B8-52AB-412B-BBE7-B6BE698FA29B}"/>
              </a:ext>
            </a:extLst>
          </p:cNvPr>
          <p:cNvSpPr>
            <a:spLocks noGrp="1"/>
          </p:cNvSpPr>
          <p:nvPr>
            <p:ph type="title"/>
          </p:nvPr>
        </p:nvSpPr>
        <p:spPr>
          <a:xfrm>
            <a:off x="517870" y="978408"/>
            <a:ext cx="5021182" cy="4870457"/>
          </a:xfrm>
          <a:prstGeom prst="rect">
            <a:avLst/>
          </a:prstGeom>
        </p:spPr>
        <p:txBody>
          <a:bodyPr/>
          <a:lstStyle/>
          <a:p>
            <a:r>
              <a:rPr lang="en-US"/>
              <a:t>Click to edit Master title style</a:t>
            </a:r>
          </a:p>
        </p:txBody>
      </p:sp>
      <p:sp>
        <p:nvSpPr>
          <p:cNvPr id="3" name="Date Placeholder 2">
            <a:extLst>
              <a:ext uri="{FF2B5EF4-FFF2-40B4-BE49-F238E27FC236}">
                <a16:creationId xmlns:a16="http://schemas.microsoft.com/office/drawing/2014/main" id="{0BF779C3-9D19-467E-A5D2-0920834DA13C}"/>
              </a:ext>
            </a:extLst>
          </p:cNvPr>
          <p:cNvSpPr>
            <a:spLocks noGrp="1"/>
          </p:cNvSpPr>
          <p:nvPr>
            <p:ph type="dt" sz="half" idx="10"/>
          </p:nvPr>
        </p:nvSpPr>
        <p:spPr>
          <a:xfrm>
            <a:off x="517870" y="6420414"/>
            <a:ext cx="2743200" cy="365125"/>
          </a:xfrm>
          <a:prstGeom prst="rect">
            <a:avLst/>
          </a:prstGeom>
        </p:spPr>
        <p:txBody>
          <a:bodyPr/>
          <a:lstStyle/>
          <a:p>
            <a:endParaRPr lang="en-US"/>
          </a:p>
        </p:txBody>
      </p:sp>
      <p:sp>
        <p:nvSpPr>
          <p:cNvPr id="4" name="Footer Placeholder 3">
            <a:extLst>
              <a:ext uri="{FF2B5EF4-FFF2-40B4-BE49-F238E27FC236}">
                <a16:creationId xmlns:a16="http://schemas.microsoft.com/office/drawing/2014/main" id="{8E272BB4-C8D8-4F74-9677-5AC979932A75}"/>
              </a:ext>
            </a:extLst>
          </p:cNvPr>
          <p:cNvSpPr>
            <a:spLocks noGrp="1"/>
          </p:cNvSpPr>
          <p:nvPr>
            <p:ph type="ftr" sz="quarter" idx="11"/>
          </p:nvPr>
        </p:nvSpPr>
        <p:spPr>
          <a:xfrm>
            <a:off x="1290030" y="1692833"/>
            <a:ext cx="4114800" cy="365125"/>
          </a:xfrm>
          <a:prstGeom prst="rect">
            <a:avLst/>
          </a:prstGeom>
        </p:spPr>
        <p:txBody>
          <a:bodyPr/>
          <a:lstStyle/>
          <a:p>
            <a:endParaRPr lang="en-US"/>
          </a:p>
        </p:txBody>
      </p:sp>
      <p:sp>
        <p:nvSpPr>
          <p:cNvPr id="5" name="Slide Number Placeholder 4">
            <a:extLst>
              <a:ext uri="{FF2B5EF4-FFF2-40B4-BE49-F238E27FC236}">
                <a16:creationId xmlns:a16="http://schemas.microsoft.com/office/drawing/2014/main" id="{596B49B8-779F-4492-ABD9-96F0D042AC41}"/>
              </a:ext>
            </a:extLst>
          </p:cNvPr>
          <p:cNvSpPr>
            <a:spLocks noGrp="1"/>
          </p:cNvSpPr>
          <p:nvPr>
            <p:ph type="sldNum" sz="quarter" idx="12"/>
          </p:nvPr>
        </p:nvSpPr>
        <p:spPr/>
        <p:txBody>
          <a:bodyPr/>
          <a:lstStyle/>
          <a:p>
            <a:fld id="{DFDF98CC-160E-494C-8C3C-8CDC5FA257DE}" type="slidenum">
              <a:rPr lang="en-US" smtClean="0"/>
              <a:t>‹#›</a:t>
            </a:fld>
            <a:endParaRPr lang="en-US"/>
          </a:p>
        </p:txBody>
      </p:sp>
    </p:spTree>
    <p:extLst>
      <p:ext uri="{BB962C8B-B14F-4D97-AF65-F5344CB8AC3E}">
        <p14:creationId xmlns:p14="http://schemas.microsoft.com/office/powerpoint/2010/main" val="2124265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3B976BF-9339-48D6-881A-280D15492E05}"/>
              </a:ext>
            </a:extLst>
          </p:cNvPr>
          <p:cNvSpPr>
            <a:spLocks noGrp="1"/>
          </p:cNvSpPr>
          <p:nvPr>
            <p:ph type="dt" sz="half" idx="10"/>
          </p:nvPr>
        </p:nvSpPr>
        <p:spPr>
          <a:xfrm>
            <a:off x="517870" y="6420414"/>
            <a:ext cx="2743200" cy="365125"/>
          </a:xfrm>
          <a:prstGeom prst="rect">
            <a:avLst/>
          </a:prstGeom>
        </p:spPr>
        <p:txBody>
          <a:bodyPr/>
          <a:lstStyle/>
          <a:p>
            <a:endParaRPr lang="en-US"/>
          </a:p>
        </p:txBody>
      </p:sp>
      <p:sp>
        <p:nvSpPr>
          <p:cNvPr id="3" name="Footer Placeholder 2">
            <a:extLst>
              <a:ext uri="{FF2B5EF4-FFF2-40B4-BE49-F238E27FC236}">
                <a16:creationId xmlns:a16="http://schemas.microsoft.com/office/drawing/2014/main" id="{45277605-C9C8-432E-9662-D7D410B151D5}"/>
              </a:ext>
            </a:extLst>
          </p:cNvPr>
          <p:cNvSpPr>
            <a:spLocks noGrp="1"/>
          </p:cNvSpPr>
          <p:nvPr>
            <p:ph type="ftr" sz="quarter" idx="11"/>
          </p:nvPr>
        </p:nvSpPr>
        <p:spPr>
          <a:xfrm>
            <a:off x="1290030" y="1692833"/>
            <a:ext cx="4114800" cy="365125"/>
          </a:xfrm>
          <a:prstGeom prst="rect">
            <a:avLst/>
          </a:prstGeom>
        </p:spPr>
        <p:txBody>
          <a:bodyPr/>
          <a:lstStyle/>
          <a:p>
            <a:endParaRPr lang="en-US"/>
          </a:p>
        </p:txBody>
      </p:sp>
      <p:sp>
        <p:nvSpPr>
          <p:cNvPr id="4" name="Slide Number Placeholder 3">
            <a:extLst>
              <a:ext uri="{FF2B5EF4-FFF2-40B4-BE49-F238E27FC236}">
                <a16:creationId xmlns:a16="http://schemas.microsoft.com/office/drawing/2014/main" id="{522432B6-4A12-46EF-98A7-B5D50BD516F0}"/>
              </a:ext>
            </a:extLst>
          </p:cNvPr>
          <p:cNvSpPr>
            <a:spLocks noGrp="1"/>
          </p:cNvSpPr>
          <p:nvPr>
            <p:ph type="sldNum" sz="quarter" idx="12"/>
          </p:nvPr>
        </p:nvSpPr>
        <p:spPr/>
        <p:txBody>
          <a:bodyPr/>
          <a:lstStyle/>
          <a:p>
            <a:fld id="{DFDF98CC-160E-494C-8C3C-8CDC5FA257DE}" type="slidenum">
              <a:rPr lang="en-US" smtClean="0"/>
              <a:t>‹#›</a:t>
            </a:fld>
            <a:endParaRPr lang="en-US"/>
          </a:p>
        </p:txBody>
      </p:sp>
    </p:spTree>
    <p:extLst>
      <p:ext uri="{BB962C8B-B14F-4D97-AF65-F5344CB8AC3E}">
        <p14:creationId xmlns:p14="http://schemas.microsoft.com/office/powerpoint/2010/main" val="35460501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BF191C-AF68-4230-A7B2-F8F07B486EDC}"/>
              </a:ext>
            </a:extLst>
          </p:cNvPr>
          <p:cNvSpPr>
            <a:spLocks noGrp="1"/>
          </p:cNvSpPr>
          <p:nvPr>
            <p:ph type="title"/>
          </p:nvPr>
        </p:nvSpPr>
        <p:spPr>
          <a:xfrm>
            <a:off x="517870" y="978408"/>
            <a:ext cx="5020948" cy="2270641"/>
          </a:xfrm>
          <a:prstGeom prst="rect">
            <a:avLst/>
          </a:prstGeom>
        </p:spPr>
        <p:txBody>
          <a:bodyPr anchor="t">
            <a:noAutofit/>
          </a:bodyPr>
          <a:lstStyle>
            <a:lvl1pPr>
              <a:defRPr sz="4400"/>
            </a:lvl1pPr>
          </a:lstStyle>
          <a:p>
            <a:r>
              <a:rPr lang="en-US"/>
              <a:t>Click to edit Master title style</a:t>
            </a:r>
          </a:p>
        </p:txBody>
      </p:sp>
      <p:sp>
        <p:nvSpPr>
          <p:cNvPr id="3" name="Content Placeholder 2">
            <a:extLst>
              <a:ext uri="{FF2B5EF4-FFF2-40B4-BE49-F238E27FC236}">
                <a16:creationId xmlns:a16="http://schemas.microsoft.com/office/drawing/2014/main" id="{358F9F11-5FCF-4D7E-BA51-38CB84277DC9}"/>
              </a:ext>
            </a:extLst>
          </p:cNvPr>
          <p:cNvSpPr>
            <a:spLocks noGrp="1"/>
          </p:cNvSpPr>
          <p:nvPr>
            <p:ph idx="1"/>
          </p:nvPr>
        </p:nvSpPr>
        <p:spPr>
          <a:xfrm>
            <a:off x="6653182" y="987423"/>
            <a:ext cx="5020948" cy="4873625"/>
          </a:xfrm>
          <a:prstGeom prst="rect">
            <a:avLst/>
          </a:prstGeom>
        </p:spPr>
        <p:txBody>
          <a:bodyPr>
            <a:normAutofit/>
          </a:bodyP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73B519B-06C0-41BC-95FB-FB1FE436375E}"/>
              </a:ext>
            </a:extLst>
          </p:cNvPr>
          <p:cNvSpPr>
            <a:spLocks noGrp="1"/>
          </p:cNvSpPr>
          <p:nvPr>
            <p:ph type="body" sz="half" idx="2"/>
          </p:nvPr>
        </p:nvSpPr>
        <p:spPr>
          <a:xfrm>
            <a:off x="517870" y="3361038"/>
            <a:ext cx="5020948" cy="2507949"/>
          </a:xfrm>
          <a:prstGeom prst="rect">
            <a:avLst/>
          </a:prstGeom>
        </p:spPr>
        <p:txBody>
          <a:bodyPr>
            <a:normAutofit/>
          </a:bodyPr>
          <a:lstStyle>
            <a:lvl1pPr marL="0" indent="0">
              <a:buNone/>
              <a:defRPr sz="2400" b="0" i="1"/>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BB8B70C-015C-4832-AFF6-D033E022746B}"/>
              </a:ext>
            </a:extLst>
          </p:cNvPr>
          <p:cNvSpPr>
            <a:spLocks noGrp="1"/>
          </p:cNvSpPr>
          <p:nvPr>
            <p:ph type="dt" sz="half" idx="10"/>
          </p:nvPr>
        </p:nvSpPr>
        <p:spPr>
          <a:xfrm>
            <a:off x="517870" y="6420414"/>
            <a:ext cx="2743200" cy="365125"/>
          </a:xfrm>
          <a:prstGeom prst="rect">
            <a:avLst/>
          </a:prstGeom>
        </p:spPr>
        <p:txBody>
          <a:bodyPr/>
          <a:lstStyle/>
          <a:p>
            <a:endParaRPr lang="en-US"/>
          </a:p>
        </p:txBody>
      </p:sp>
      <p:sp>
        <p:nvSpPr>
          <p:cNvPr id="6" name="Footer Placeholder 5">
            <a:extLst>
              <a:ext uri="{FF2B5EF4-FFF2-40B4-BE49-F238E27FC236}">
                <a16:creationId xmlns:a16="http://schemas.microsoft.com/office/drawing/2014/main" id="{BEF1A6FB-8C14-46D1-90A5-0FF11DE78632}"/>
              </a:ext>
            </a:extLst>
          </p:cNvPr>
          <p:cNvSpPr>
            <a:spLocks noGrp="1"/>
          </p:cNvSpPr>
          <p:nvPr>
            <p:ph type="ftr" sz="quarter" idx="11"/>
          </p:nvPr>
        </p:nvSpPr>
        <p:spPr>
          <a:xfrm>
            <a:off x="1290030" y="1692833"/>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6782C585-6FA1-4E94-9C1C-A1DEDE551086}"/>
              </a:ext>
            </a:extLst>
          </p:cNvPr>
          <p:cNvSpPr>
            <a:spLocks noGrp="1"/>
          </p:cNvSpPr>
          <p:nvPr>
            <p:ph type="sldNum" sz="quarter" idx="12"/>
          </p:nvPr>
        </p:nvSpPr>
        <p:spPr/>
        <p:txBody>
          <a:bodyPr/>
          <a:lstStyle/>
          <a:p>
            <a:fld id="{DFDF98CC-160E-494C-8C3C-8CDC5FA257DE}" type="slidenum">
              <a:rPr lang="en-US" smtClean="0"/>
              <a:t>‹#›</a:t>
            </a:fld>
            <a:endParaRPr lang="en-US"/>
          </a:p>
        </p:txBody>
      </p:sp>
    </p:spTree>
    <p:extLst>
      <p:ext uri="{BB962C8B-B14F-4D97-AF65-F5344CB8AC3E}">
        <p14:creationId xmlns:p14="http://schemas.microsoft.com/office/powerpoint/2010/main" val="33489075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BCCF282A-DF4A-4A2D-9672-8F0F770A3F1A}"/>
              </a:ext>
            </a:extLst>
          </p:cNvPr>
          <p:cNvSpPr>
            <a:spLocks noGrp="1"/>
          </p:cNvSpPr>
          <p:nvPr>
            <p:ph type="sldNum" sz="quarter" idx="4"/>
          </p:nvPr>
        </p:nvSpPr>
        <p:spPr>
          <a:xfrm>
            <a:off x="11131757" y="6451599"/>
            <a:ext cx="637909" cy="169141"/>
          </a:xfrm>
          <a:prstGeom prst="rect">
            <a:avLst/>
          </a:prstGeom>
        </p:spPr>
        <p:txBody>
          <a:bodyPr vert="horz" lIns="91440" tIns="45720" rIns="91440" bIns="45720" rtlCol="0" anchor="ctr"/>
          <a:lstStyle>
            <a:lvl1pPr algn="r">
              <a:defRPr sz="900">
                <a:solidFill>
                  <a:schemeClr val="tx1"/>
                </a:solidFill>
                <a:latin typeface="Century Gothic" panose="020B0502020202020204" pitchFamily="34" charset="0"/>
              </a:defRPr>
            </a:lvl1pPr>
          </a:lstStyle>
          <a:p>
            <a:fld id="{DFDF98CC-160E-494C-8C3C-8CDC5FA257DE}" type="slidenum">
              <a:rPr lang="en-US" smtClean="0"/>
              <a:pPr/>
              <a:t>‹#›</a:t>
            </a:fld>
            <a:endParaRPr lang="en-US" dirty="0"/>
          </a:p>
        </p:txBody>
      </p:sp>
      <p:sp>
        <p:nvSpPr>
          <p:cNvPr id="14" name="Rectangle 13">
            <a:extLst>
              <a:ext uri="{FF2B5EF4-FFF2-40B4-BE49-F238E27FC236}">
                <a16:creationId xmlns:a16="http://schemas.microsoft.com/office/drawing/2014/main" id="{ADE57300-C7FF-4578-99A0-42B0295B123C}"/>
              </a:ext>
            </a:extLst>
          </p:cNvPr>
          <p:cNvSpPr/>
          <p:nvPr/>
        </p:nvSpPr>
        <p:spPr>
          <a:xfrm>
            <a:off x="1" y="230284"/>
            <a:ext cx="1842447" cy="466685"/>
          </a:xfrm>
          <a:prstGeom prst="rect">
            <a:avLst/>
          </a:prstGeom>
          <a:solidFill>
            <a:srgbClr val="F2A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A2AAAD"/>
              </a:solidFill>
            </a:endParaRPr>
          </a:p>
        </p:txBody>
      </p:sp>
      <p:pic>
        <p:nvPicPr>
          <p:cNvPr id="10" name="Picture 9" descr="A blue and black logo&#10;&#10;Description automatically generated">
            <a:extLst>
              <a:ext uri="{FF2B5EF4-FFF2-40B4-BE49-F238E27FC236}">
                <a16:creationId xmlns:a16="http://schemas.microsoft.com/office/drawing/2014/main" id="{CD5AB2A9-403F-025D-C64F-BA17CAA50F38}"/>
              </a:ext>
            </a:extLst>
          </p:cNvPr>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517870" y="6277840"/>
            <a:ext cx="1600200" cy="342900"/>
          </a:xfrm>
          <a:prstGeom prst="rect">
            <a:avLst/>
          </a:prstGeom>
        </p:spPr>
      </p:pic>
      <p:pic>
        <p:nvPicPr>
          <p:cNvPr id="12" name="Picture 11" descr="A close-up of a black background&#10;&#10;Description automatically generated">
            <a:extLst>
              <a:ext uri="{FF2B5EF4-FFF2-40B4-BE49-F238E27FC236}">
                <a16:creationId xmlns:a16="http://schemas.microsoft.com/office/drawing/2014/main" id="{6F3DAC8A-A5F7-92FE-0813-D8E70B90A44C}"/>
              </a:ext>
            </a:extLst>
          </p:cNvPr>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9997733" y="230284"/>
            <a:ext cx="1676397" cy="466685"/>
          </a:xfrm>
          <a:prstGeom prst="rect">
            <a:avLst/>
          </a:prstGeom>
        </p:spPr>
      </p:pic>
      <p:sp>
        <p:nvSpPr>
          <p:cNvPr id="13" name="TextBox 12">
            <a:extLst>
              <a:ext uri="{FF2B5EF4-FFF2-40B4-BE49-F238E27FC236}">
                <a16:creationId xmlns:a16="http://schemas.microsoft.com/office/drawing/2014/main" id="{1EBC3D8A-1F30-A2D6-D920-8223E6E639FB}"/>
              </a:ext>
            </a:extLst>
          </p:cNvPr>
          <p:cNvSpPr txBox="1"/>
          <p:nvPr userDrawn="1"/>
        </p:nvSpPr>
        <p:spPr>
          <a:xfrm>
            <a:off x="409433" y="278960"/>
            <a:ext cx="1433015" cy="369332"/>
          </a:xfrm>
          <a:prstGeom prst="rect">
            <a:avLst/>
          </a:prstGeom>
          <a:noFill/>
        </p:spPr>
        <p:txBody>
          <a:bodyPr wrap="square" rtlCol="0">
            <a:spAutoFit/>
          </a:bodyPr>
          <a:lstStyle/>
          <a:p>
            <a:r>
              <a:rPr lang="en-US" b="1" dirty="0">
                <a:solidFill>
                  <a:srgbClr val="333F48"/>
                </a:solidFill>
                <a:latin typeface="Century Gothic" panose="020B0502020202020204" pitchFamily="34" charset="0"/>
              </a:rPr>
              <a:t>Lesson 15</a:t>
            </a:r>
          </a:p>
        </p:txBody>
      </p:sp>
      <p:sp>
        <p:nvSpPr>
          <p:cNvPr id="2" name="TextBox 3">
            <a:extLst>
              <a:ext uri="{FF2B5EF4-FFF2-40B4-BE49-F238E27FC236}">
                <a16:creationId xmlns:a16="http://schemas.microsoft.com/office/drawing/2014/main" id="{FE154350-9464-F1D8-0063-E1645BDA7CA5}"/>
              </a:ext>
            </a:extLst>
          </p:cNvPr>
          <p:cNvSpPr txBox="1"/>
          <p:nvPr userDrawn="1"/>
        </p:nvSpPr>
        <p:spPr>
          <a:xfrm>
            <a:off x="2118070" y="6449290"/>
            <a:ext cx="6094520" cy="246221"/>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CA" sz="1000" b="0" i="0" u="none" strike="noStrike" dirty="0">
                <a:solidFill>
                  <a:srgbClr val="222222"/>
                </a:solidFill>
                <a:effectLst/>
                <a:highlight>
                  <a:srgbClr val="FFFFFF"/>
                </a:highlight>
                <a:latin typeface="Century Gothic" panose="020B0502020202020204" pitchFamily="34" charset="0"/>
              </a:rPr>
              <a:t>© 2024 FIDELITY INVESTMENTS CANADA </a:t>
            </a:r>
            <a:r>
              <a:rPr lang="en-CA" sz="1000" b="0" i="0" u="none" strike="noStrike">
                <a:solidFill>
                  <a:srgbClr val="222222"/>
                </a:solidFill>
                <a:effectLst/>
                <a:highlight>
                  <a:srgbClr val="FFFFFF"/>
                </a:highlight>
                <a:latin typeface="Century Gothic" panose="020B0502020202020204" pitchFamily="34" charset="0"/>
              </a:rPr>
              <a:t>ULC            </a:t>
            </a:r>
            <a:r>
              <a:rPr lang="en-CA" sz="1000" b="0" i="0" u="none" strike="noStrike">
                <a:solidFill>
                  <a:srgbClr val="545454"/>
                </a:solidFill>
                <a:effectLst/>
                <a:latin typeface="Century Gothic" panose="020B0502020202020204" pitchFamily="34" charset="0"/>
              </a:rPr>
              <a:t>1810135-v202449</a:t>
            </a:r>
            <a:endParaRPr lang="en-US" sz="1000" dirty="0">
              <a:latin typeface="Century Gothic" panose="020B0502020202020204" pitchFamily="34" charset="0"/>
            </a:endParaRPr>
          </a:p>
        </p:txBody>
      </p:sp>
    </p:spTree>
    <p:extLst>
      <p:ext uri="{BB962C8B-B14F-4D97-AF65-F5344CB8AC3E}">
        <p14:creationId xmlns:p14="http://schemas.microsoft.com/office/powerpoint/2010/main" val="1281054387"/>
      </p:ext>
    </p:extLst>
  </p:cSld>
  <p:clrMap bg1="lt1" tx1="dk1" bg2="lt2" tx2="dk2" accent1="accent1" accent2="accent2" accent3="accent3" accent4="accent4" accent5="accent5" accent6="accent6" hlink="hlink" folHlink="folHlink"/>
  <p:sldLayoutIdLst>
    <p:sldLayoutId id="2147483713" r:id="rId1"/>
    <p:sldLayoutId id="2147483725" r:id="rId2"/>
    <p:sldLayoutId id="2147483714" r:id="rId3"/>
    <p:sldLayoutId id="2147483715" r:id="rId4"/>
    <p:sldLayoutId id="2147483716" r:id="rId5"/>
    <p:sldLayoutId id="2147483717" r:id="rId6"/>
    <p:sldLayoutId id="2147483718" r:id="rId7"/>
    <p:sldLayoutId id="2147483719" r:id="rId8"/>
    <p:sldLayoutId id="2147483720" r:id="rId9"/>
    <p:sldLayoutId id="2147483721" r:id="rId10"/>
    <p:sldLayoutId id="2147483722" r:id="rId11"/>
    <p:sldLayoutId id="2147483723" r:id="rId12"/>
  </p:sldLayoutIdLst>
  <p:hf hdr="0" dt="0"/>
  <p:txStyles>
    <p:titleStyle>
      <a:lvl1pPr algn="l" defTabSz="914400" rtl="0" eaLnBrk="1" latinLnBrk="0" hangingPunct="1">
        <a:lnSpc>
          <a:spcPct val="100000"/>
        </a:lnSpc>
        <a:spcBef>
          <a:spcPct val="0"/>
        </a:spcBef>
        <a:buNone/>
        <a:defRPr sz="5400" b="1" kern="1200">
          <a:solidFill>
            <a:schemeClr val="tx1"/>
          </a:solidFill>
          <a:latin typeface="+mj-lt"/>
          <a:ea typeface="+mj-ea"/>
          <a:cs typeface="+mj-cs"/>
        </a:defRPr>
      </a:lvl1pPr>
    </p:titleStyle>
    <p:bodyStyle>
      <a:lvl1pPr marL="0" indent="0" algn="l" defTabSz="914400" rtl="0" eaLnBrk="1" latinLnBrk="0" hangingPunct="1">
        <a:lnSpc>
          <a:spcPct val="110000"/>
        </a:lnSpc>
        <a:spcBef>
          <a:spcPts val="1000"/>
        </a:spcBef>
        <a:buFont typeface="Arial" panose="020B0604020202020204" pitchFamily="34" charset="0"/>
        <a:buNone/>
        <a:defRPr sz="2000" kern="1200">
          <a:solidFill>
            <a:schemeClr val="tx1"/>
          </a:solidFill>
          <a:latin typeface="+mn-lt"/>
          <a:ea typeface="+mn-ea"/>
          <a:cs typeface="+mn-cs"/>
        </a:defRPr>
      </a:lvl1pPr>
      <a:lvl2pPr marL="274320" indent="-27432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2pPr>
      <a:lvl3pPr marL="274320" indent="0" algn="l" defTabSz="914400" rtl="0" eaLnBrk="1" latinLnBrk="0" hangingPunct="1">
        <a:lnSpc>
          <a:spcPct val="110000"/>
        </a:lnSpc>
        <a:spcBef>
          <a:spcPts val="500"/>
        </a:spcBef>
        <a:buFont typeface="Arial" panose="020B0604020202020204" pitchFamily="34" charset="0"/>
        <a:buNone/>
        <a:defRPr sz="1800" kern="1200">
          <a:solidFill>
            <a:schemeClr val="tx1"/>
          </a:solidFill>
          <a:latin typeface="+mn-lt"/>
          <a:ea typeface="+mn-ea"/>
          <a:cs typeface="+mn-cs"/>
        </a:defRPr>
      </a:lvl3pPr>
      <a:lvl4pPr marL="548640" indent="-274320" algn="l" defTabSz="914400"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4pPr>
      <a:lvl5pPr marL="548640" indent="0" algn="l" defTabSz="914400" rtl="0" eaLnBrk="1" latinLnBrk="0" hangingPunct="1">
        <a:lnSpc>
          <a:spcPct val="110000"/>
        </a:lnSpc>
        <a:spcBef>
          <a:spcPts val="500"/>
        </a:spcBef>
        <a:buFont typeface="Arial" panose="020B0604020202020204" pitchFamily="34" charset="0"/>
        <a:buNone/>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731" userDrawn="1">
          <p15:clr>
            <a:srgbClr val="F26B43"/>
          </p15:clr>
        </p15:guide>
        <p15:guide id="2" pos="325" userDrawn="1">
          <p15:clr>
            <a:srgbClr val="F26B43"/>
          </p15:clr>
        </p15:guide>
        <p15:guide id="3" pos="7355" userDrawn="1">
          <p15:clr>
            <a:srgbClr val="F26B43"/>
          </p15:clr>
        </p15:guide>
        <p15:guide id="4" orient="horz" pos="3793"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google.com/finance/?hl=en"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1.xml"/><Relationship Id="rId1" Type="http://schemas.openxmlformats.org/officeDocument/2006/relationships/video" Target="https://www.youtube.com/embed/edRDKBxvcT0?feature=oembed"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E4ADED-E4F4-96B4-771C-22B444389C6E}"/>
              </a:ext>
            </a:extLst>
          </p:cNvPr>
          <p:cNvSpPr>
            <a:spLocks noGrp="1"/>
          </p:cNvSpPr>
          <p:nvPr>
            <p:ph type="ctrTitle"/>
          </p:nvPr>
        </p:nvSpPr>
        <p:spPr/>
        <p:txBody>
          <a:bodyPr>
            <a:noAutofit/>
          </a:bodyPr>
          <a:lstStyle/>
          <a:p>
            <a:r>
              <a:rPr lang="en-US" dirty="0"/>
              <a:t>Common Investing Pitfalls</a:t>
            </a:r>
          </a:p>
        </p:txBody>
      </p:sp>
      <p:sp>
        <p:nvSpPr>
          <p:cNvPr id="3" name="TextBox 2">
            <a:extLst>
              <a:ext uri="{FF2B5EF4-FFF2-40B4-BE49-F238E27FC236}">
                <a16:creationId xmlns:a16="http://schemas.microsoft.com/office/drawing/2014/main" id="{6A9EBC07-E89A-480E-0B63-1C54B7A50807}"/>
              </a:ext>
            </a:extLst>
          </p:cNvPr>
          <p:cNvSpPr txBox="1"/>
          <p:nvPr/>
        </p:nvSpPr>
        <p:spPr>
          <a:xfrm>
            <a:off x="4724400" y="3200400"/>
            <a:ext cx="274320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a:p>
        </p:txBody>
      </p:sp>
      <p:sp>
        <p:nvSpPr>
          <p:cNvPr id="4" name="TextBox 3">
            <a:extLst>
              <a:ext uri="{FF2B5EF4-FFF2-40B4-BE49-F238E27FC236}">
                <a16:creationId xmlns:a16="http://schemas.microsoft.com/office/drawing/2014/main" id="{0AF1ADBB-F79D-BADA-AC9D-C2A8B61D7835}"/>
              </a:ext>
            </a:extLst>
          </p:cNvPr>
          <p:cNvSpPr txBox="1"/>
          <p:nvPr/>
        </p:nvSpPr>
        <p:spPr>
          <a:xfrm>
            <a:off x="4724400" y="3200400"/>
            <a:ext cx="274320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a:p>
        </p:txBody>
      </p:sp>
      <p:sp>
        <p:nvSpPr>
          <p:cNvPr id="6" name="Slide Number Placeholder 5">
            <a:extLst>
              <a:ext uri="{FF2B5EF4-FFF2-40B4-BE49-F238E27FC236}">
                <a16:creationId xmlns:a16="http://schemas.microsoft.com/office/drawing/2014/main" id="{62CE6CB1-45A9-C8FE-81D0-492E8B4ED968}"/>
              </a:ext>
            </a:extLst>
          </p:cNvPr>
          <p:cNvSpPr>
            <a:spLocks noGrp="1"/>
          </p:cNvSpPr>
          <p:nvPr>
            <p:ph type="sldNum" sz="quarter" idx="12"/>
          </p:nvPr>
        </p:nvSpPr>
        <p:spPr/>
        <p:txBody>
          <a:bodyPr/>
          <a:lstStyle/>
          <a:p>
            <a:fld id="{DFDF98CC-160E-494C-8C3C-8CDC5FA257DE}" type="slidenum">
              <a:rPr lang="en-US" smtClean="0"/>
              <a:t>1</a:t>
            </a:fld>
            <a:endParaRPr lang="en-US" dirty="0"/>
          </a:p>
        </p:txBody>
      </p:sp>
      <p:sp>
        <p:nvSpPr>
          <p:cNvPr id="7" name="TextBox 6">
            <a:extLst>
              <a:ext uri="{FF2B5EF4-FFF2-40B4-BE49-F238E27FC236}">
                <a16:creationId xmlns:a16="http://schemas.microsoft.com/office/drawing/2014/main" id="{1BF9218F-B50B-E876-C242-78C2B27E882C}"/>
              </a:ext>
            </a:extLst>
          </p:cNvPr>
          <p:cNvSpPr txBox="1"/>
          <p:nvPr/>
        </p:nvSpPr>
        <p:spPr>
          <a:xfrm>
            <a:off x="517870" y="2827019"/>
            <a:ext cx="9350526" cy="2626360"/>
          </a:xfrm>
          <a:prstGeom prst="rect">
            <a:avLst/>
          </a:prstGeom>
          <a:noFill/>
        </p:spPr>
        <p:txBody>
          <a:bodyPr wrap="square">
            <a:spAutoFit/>
          </a:bodyPr>
          <a:lstStyle/>
          <a:p>
            <a:pPr>
              <a:spcAft>
                <a:spcPts val="2000"/>
              </a:spcAft>
            </a:pPr>
            <a:r>
              <a:rPr lang="en-US" sz="3000" b="1" dirty="0">
                <a:latin typeface="Century Gothic" panose="020B0502020202020204" pitchFamily="34" charset="0"/>
                <a:ea typeface="Calibri Light"/>
                <a:cs typeface="Calibri Light"/>
              </a:rPr>
              <a:t>Minds on</a:t>
            </a:r>
          </a:p>
          <a:p>
            <a:pPr marL="0" indent="0">
              <a:spcAft>
                <a:spcPts val="1500"/>
              </a:spcAft>
              <a:buNone/>
            </a:pPr>
            <a:r>
              <a:rPr lang="en-US" sz="2500" dirty="0">
                <a:latin typeface="Century Gothic" panose="020B0502020202020204" pitchFamily="34" charset="0"/>
                <a:ea typeface="Calibri"/>
                <a:cs typeface="Calibri"/>
              </a:rPr>
              <a:t>Fill in the blank: Buy _____, sell _______.</a:t>
            </a:r>
          </a:p>
          <a:p>
            <a:pPr marL="0" indent="0">
              <a:spcAft>
                <a:spcPts val="1500"/>
              </a:spcAft>
              <a:buNone/>
            </a:pPr>
            <a:r>
              <a:rPr lang="en-US" sz="2500" b="1" dirty="0">
                <a:solidFill>
                  <a:srgbClr val="205885"/>
                </a:solidFill>
                <a:latin typeface="Century Gothic" panose="020B0502020202020204" pitchFamily="34" charset="0"/>
                <a:ea typeface="Calibri"/>
                <a:cs typeface="Calibri"/>
              </a:rPr>
              <a:t>If all investors know to buy low and sell high, </a:t>
            </a:r>
            <a:br>
              <a:rPr lang="en-US" sz="2500" b="1" dirty="0">
                <a:solidFill>
                  <a:srgbClr val="205885"/>
                </a:solidFill>
                <a:latin typeface="Century Gothic" panose="020B0502020202020204" pitchFamily="34" charset="0"/>
                <a:ea typeface="Calibri"/>
                <a:cs typeface="Calibri"/>
              </a:rPr>
            </a:br>
            <a:r>
              <a:rPr lang="en-US" sz="2500" b="1" dirty="0">
                <a:solidFill>
                  <a:srgbClr val="205885"/>
                </a:solidFill>
                <a:latin typeface="Century Gothic" panose="020B0502020202020204" pitchFamily="34" charset="0"/>
                <a:ea typeface="Calibri"/>
                <a:cs typeface="Calibri"/>
              </a:rPr>
              <a:t>then why aren’t we all rich?</a:t>
            </a:r>
          </a:p>
          <a:p>
            <a:endParaRPr lang="en-US" dirty="0">
              <a:latin typeface="Century Gothic" panose="020B0502020202020204" pitchFamily="34" charset="0"/>
            </a:endParaRPr>
          </a:p>
        </p:txBody>
      </p:sp>
    </p:spTree>
    <p:extLst>
      <p:ext uri="{BB962C8B-B14F-4D97-AF65-F5344CB8AC3E}">
        <p14:creationId xmlns:p14="http://schemas.microsoft.com/office/powerpoint/2010/main" val="15087530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239"/>
        <p:cNvGrpSpPr/>
        <p:nvPr/>
      </p:nvGrpSpPr>
      <p:grpSpPr>
        <a:xfrm>
          <a:off x="0" y="0"/>
          <a:ext cx="0" cy="0"/>
          <a:chOff x="0" y="0"/>
          <a:chExt cx="0" cy="0"/>
        </a:xfrm>
      </p:grpSpPr>
      <p:sp>
        <p:nvSpPr>
          <p:cNvPr id="240" name="Google Shape;240;p23"/>
          <p:cNvSpPr txBox="1">
            <a:spLocks noGrp="1"/>
          </p:cNvSpPr>
          <p:nvPr>
            <p:ph type="ctrTitle"/>
          </p:nvPr>
        </p:nvSpPr>
        <p:spPr>
          <a:prstGeom prst="rect">
            <a:avLst/>
          </a:prstGeom>
        </p:spPr>
        <p:txBody>
          <a:bodyPr spcFirstLastPara="1" vert="horz" lIns="91440" tIns="45720" rIns="91440" bIns="45720" rtlCol="0" anchor="t" anchorCtr="0">
            <a:noAutofit/>
          </a:bodyPr>
          <a:lstStyle/>
          <a:p>
            <a:pPr>
              <a:buClr>
                <a:schemeClr val="dk2"/>
              </a:buClr>
              <a:buSzPts val="4400"/>
            </a:pPr>
            <a:r>
              <a:rPr lang="en-US" dirty="0">
                <a:ea typeface="Calibri Light"/>
                <a:cs typeface="Calibri Light"/>
              </a:rPr>
              <a:t>Investigation: </a:t>
            </a:r>
            <a:r>
              <a:rPr lang="en-US" dirty="0">
                <a:ea typeface="Calibri Light"/>
                <a:cs typeface="Calibri"/>
              </a:rPr>
              <a:t>Dollar-cost averaging (DCA) </a:t>
            </a:r>
            <a:br>
              <a:rPr lang="en-US" dirty="0">
                <a:ea typeface="Calibri Light"/>
                <a:cs typeface="Calibri"/>
              </a:rPr>
            </a:br>
            <a:r>
              <a:rPr lang="en-US" dirty="0">
                <a:ea typeface="Calibri Light"/>
                <a:cs typeface="Calibri"/>
              </a:rPr>
              <a:t>vs. lump-sum investing</a:t>
            </a:r>
            <a:endParaRPr lang="en-US" dirty="0"/>
          </a:p>
        </p:txBody>
      </p:sp>
      <p:sp>
        <p:nvSpPr>
          <p:cNvPr id="2" name="Slide Number Placeholder 1">
            <a:extLst>
              <a:ext uri="{FF2B5EF4-FFF2-40B4-BE49-F238E27FC236}">
                <a16:creationId xmlns:a16="http://schemas.microsoft.com/office/drawing/2014/main" id="{FBEB92C3-AA25-5EBA-E9EF-FC8565BFDF17}"/>
              </a:ext>
            </a:extLst>
          </p:cNvPr>
          <p:cNvSpPr>
            <a:spLocks noGrp="1"/>
          </p:cNvSpPr>
          <p:nvPr>
            <p:ph type="sldNum" sz="quarter" idx="12"/>
          </p:nvPr>
        </p:nvSpPr>
        <p:spPr/>
        <p:txBody>
          <a:bodyPr/>
          <a:lstStyle/>
          <a:p>
            <a:fld id="{DFDF98CC-160E-494C-8C3C-8CDC5FA257DE}" type="slidenum">
              <a:rPr lang="en-US" smtClean="0"/>
              <a:t>10</a:t>
            </a:fld>
            <a:endParaRPr lang="en-US" dirty="0"/>
          </a:p>
        </p:txBody>
      </p:sp>
      <p:sp>
        <p:nvSpPr>
          <p:cNvPr id="6" name="TextBox 5">
            <a:extLst>
              <a:ext uri="{FF2B5EF4-FFF2-40B4-BE49-F238E27FC236}">
                <a16:creationId xmlns:a16="http://schemas.microsoft.com/office/drawing/2014/main" id="{D9433DB0-2ECD-ADA0-AD06-8A483C8C28AB}"/>
              </a:ext>
            </a:extLst>
          </p:cNvPr>
          <p:cNvSpPr txBox="1"/>
          <p:nvPr/>
        </p:nvSpPr>
        <p:spPr>
          <a:xfrm>
            <a:off x="517870" y="2601685"/>
            <a:ext cx="4423097" cy="2693045"/>
          </a:xfrm>
          <a:prstGeom prst="rect">
            <a:avLst/>
          </a:prstGeom>
          <a:noFill/>
        </p:spPr>
        <p:txBody>
          <a:bodyPr wrap="square">
            <a:spAutoFit/>
          </a:bodyPr>
          <a:lstStyle/>
          <a:p>
            <a:pPr marL="238125" indent="-238125">
              <a:spcBef>
                <a:spcPts val="1000"/>
              </a:spcBef>
              <a:buClr>
                <a:srgbClr val="A2AAAD"/>
              </a:buClr>
              <a:buFont typeface="Arial" panose="020B0604020202020204" pitchFamily="34" charset="0"/>
              <a:buChar char="•"/>
            </a:pPr>
            <a:r>
              <a:rPr lang="en-US" sz="1800" dirty="0">
                <a:latin typeface="Century Gothic" panose="020B0502020202020204" pitchFamily="34" charset="0"/>
                <a:ea typeface="+mn-lt"/>
                <a:cs typeface="+mn-lt"/>
              </a:rPr>
              <a:t>Choose a publicly traded company and look it up on </a:t>
            </a:r>
            <a:r>
              <a:rPr lang="en-US" sz="1800" dirty="0">
                <a:latin typeface="Century Gothic" panose="020B0502020202020204" pitchFamily="34" charset="0"/>
                <a:ea typeface="+mn-lt"/>
                <a:cs typeface="+mn-lt"/>
                <a:hlinkClick r:id="rId3">
                  <a:extLst>
                    <a:ext uri="{A12FA001-AC4F-418D-AE19-62706E023703}">
                      <ahyp:hlinkClr xmlns:ahyp="http://schemas.microsoft.com/office/drawing/2018/hyperlinkcolor" val="tx"/>
                    </a:ext>
                  </a:extLst>
                </a:hlinkClick>
              </a:rPr>
              <a:t>Google Finance</a:t>
            </a:r>
            <a:r>
              <a:rPr lang="en-US" sz="1800" dirty="0">
                <a:latin typeface="Century Gothic" panose="020B0502020202020204" pitchFamily="34" charset="0"/>
                <a:ea typeface="+mn-lt"/>
                <a:cs typeface="+mn-lt"/>
              </a:rPr>
              <a:t>.</a:t>
            </a:r>
            <a:endParaRPr lang="en-US" sz="1800" dirty="0">
              <a:latin typeface="Century Gothic" panose="020B0502020202020204" pitchFamily="34" charset="0"/>
              <a:ea typeface="Calibri"/>
              <a:cs typeface="Calibri"/>
            </a:endParaRPr>
          </a:p>
          <a:p>
            <a:pPr marL="238125" indent="-238125">
              <a:spcBef>
                <a:spcPts val="1000"/>
              </a:spcBef>
              <a:buClr>
                <a:srgbClr val="A2AAAD"/>
              </a:buClr>
              <a:buFont typeface="Arial" panose="020B0604020202020204" pitchFamily="34" charset="0"/>
              <a:buChar char="•"/>
            </a:pPr>
            <a:r>
              <a:rPr lang="en-US" sz="1800" dirty="0">
                <a:latin typeface="Century Gothic" panose="020B0502020202020204" pitchFamily="34" charset="0"/>
                <a:ea typeface="+mn-lt"/>
                <a:cs typeface="+mn-lt"/>
              </a:rPr>
              <a:t>Compare the returns of dollar-cost averaging (DCA) and lump-sum investing for this stock.</a:t>
            </a:r>
            <a:endParaRPr lang="en-US" sz="1800" dirty="0">
              <a:latin typeface="Century Gothic" panose="020B0502020202020204" pitchFamily="34" charset="0"/>
              <a:ea typeface="Calibri"/>
              <a:cs typeface="Calibri"/>
            </a:endParaRPr>
          </a:p>
          <a:p>
            <a:pPr marL="238125" indent="-238125">
              <a:spcBef>
                <a:spcPts val="1000"/>
              </a:spcBef>
              <a:buClr>
                <a:srgbClr val="A2AAAD"/>
              </a:buClr>
              <a:buFont typeface="Arial" panose="020B0604020202020204" pitchFamily="34" charset="0"/>
              <a:buChar char="•"/>
            </a:pPr>
            <a:r>
              <a:rPr lang="en-US" sz="1800" dirty="0">
                <a:latin typeface="Century Gothic" panose="020B0502020202020204" pitchFamily="34" charset="0"/>
                <a:ea typeface="+mn-lt"/>
                <a:cs typeface="+mn-lt"/>
              </a:rPr>
              <a:t>You had $1,000 to invest over the last six months.</a:t>
            </a:r>
            <a:endParaRPr lang="en-US" sz="1800" dirty="0">
              <a:latin typeface="Century Gothic" panose="020B0502020202020204" pitchFamily="34" charset="0"/>
              <a:ea typeface="Calibri"/>
              <a:cs typeface="Calibri"/>
            </a:endParaRPr>
          </a:p>
          <a:p>
            <a:pPr marL="238125" indent="-238125">
              <a:spcBef>
                <a:spcPts val="1000"/>
              </a:spcBef>
              <a:buClr>
                <a:srgbClr val="A2AAAD"/>
              </a:buClr>
              <a:buFont typeface="Arial" panose="020B0604020202020204" pitchFamily="34" charset="0"/>
              <a:buChar char="•"/>
            </a:pPr>
            <a:r>
              <a:rPr lang="en-US" sz="1800" dirty="0">
                <a:latin typeface="Century Gothic" panose="020B0502020202020204" pitchFamily="34" charset="0"/>
                <a:ea typeface="+mn-lt"/>
                <a:cs typeface="+mn-lt"/>
              </a:rPr>
              <a:t>Use the Excel template provided.</a:t>
            </a:r>
          </a:p>
        </p:txBody>
      </p:sp>
      <p:cxnSp>
        <p:nvCxnSpPr>
          <p:cNvPr id="3" name="Straight Connector 2">
            <a:extLst>
              <a:ext uri="{FF2B5EF4-FFF2-40B4-BE49-F238E27FC236}">
                <a16:creationId xmlns:a16="http://schemas.microsoft.com/office/drawing/2014/main" id="{83EF06B5-FB3E-99FF-36A9-21851F138AC3}"/>
              </a:ext>
            </a:extLst>
          </p:cNvPr>
          <p:cNvCxnSpPr>
            <a:cxnSpLocks/>
          </p:cNvCxnSpPr>
          <p:nvPr/>
        </p:nvCxnSpPr>
        <p:spPr>
          <a:xfrm>
            <a:off x="5353544" y="2601685"/>
            <a:ext cx="0" cy="2841804"/>
          </a:xfrm>
          <a:prstGeom prst="line">
            <a:avLst/>
          </a:prstGeom>
          <a:ln w="12700">
            <a:solidFill>
              <a:srgbClr val="6ABD4A"/>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07C251C5-76A1-2B04-E211-6DA64A80474C}"/>
              </a:ext>
            </a:extLst>
          </p:cNvPr>
          <p:cNvSpPr txBox="1"/>
          <p:nvPr/>
        </p:nvSpPr>
        <p:spPr>
          <a:xfrm>
            <a:off x="5766123" y="2601685"/>
            <a:ext cx="5907998" cy="2841804"/>
          </a:xfrm>
          <a:prstGeom prst="rect">
            <a:avLst/>
          </a:prstGeom>
          <a:noFill/>
        </p:spPr>
        <p:txBody>
          <a:bodyPr wrap="square">
            <a:spAutoFit/>
          </a:bodyPr>
          <a:lstStyle/>
          <a:p>
            <a:pPr marL="342900" indent="-342900">
              <a:spcAft>
                <a:spcPts val="1000"/>
              </a:spcAft>
              <a:buFont typeface="+mj-lt"/>
              <a:buAutoNum type="arabicPeriod"/>
            </a:pPr>
            <a:r>
              <a:rPr lang="en-US" sz="1800" dirty="0">
                <a:latin typeface="Century Gothic" panose="020B0502020202020204" pitchFamily="34" charset="0"/>
                <a:ea typeface="+mn-lt"/>
                <a:cs typeface="+mn-lt"/>
              </a:rPr>
              <a:t>Calculate your total returns if you’d made a lump-sum investment by investing the entire amount at the beginning of the six-month period (use the stock price from six months ago).</a:t>
            </a:r>
          </a:p>
          <a:p>
            <a:pPr marL="342900" indent="-342900">
              <a:spcAft>
                <a:spcPts val="1000"/>
              </a:spcAft>
              <a:buFont typeface="+mj-lt"/>
              <a:buAutoNum type="arabicPeriod"/>
            </a:pPr>
            <a:r>
              <a:rPr lang="en-US" sz="1800" dirty="0">
                <a:latin typeface="Century Gothic" panose="020B0502020202020204" pitchFamily="34" charset="0"/>
                <a:ea typeface="+mn-lt"/>
                <a:cs typeface="+mn-lt"/>
              </a:rPr>
              <a:t>Calculate your total returns if you’d used a DCA strategy by investing a fixed amount (e.g., $200) at the end of each month (use the closing price for each month, starting six months ago).</a:t>
            </a:r>
            <a:endParaRPr lang="en-US" dirty="0">
              <a:latin typeface="Century Gothic" panose="020B0502020202020204" pitchFamily="34" charset="0"/>
              <a:ea typeface="+mn-lt"/>
              <a:cs typeface="Calibri"/>
            </a:endParaRPr>
          </a:p>
          <a:p>
            <a:pPr marL="342900" indent="-342900">
              <a:spcAft>
                <a:spcPts val="1000"/>
              </a:spcAft>
              <a:buFont typeface="+mj-lt"/>
              <a:buAutoNum type="arabicPeriod"/>
            </a:pPr>
            <a:r>
              <a:rPr lang="en-US" sz="1800" dirty="0">
                <a:latin typeface="Century Gothic" panose="020B0502020202020204" pitchFamily="34" charset="0"/>
                <a:ea typeface="Calibri"/>
                <a:cs typeface="Calibri"/>
              </a:rPr>
              <a:t>Which strategy performed better, and why?</a:t>
            </a:r>
          </a:p>
        </p:txBody>
      </p:sp>
    </p:spTree>
    <p:extLst>
      <p:ext uri="{BB962C8B-B14F-4D97-AF65-F5344CB8AC3E}">
        <p14:creationId xmlns:p14="http://schemas.microsoft.com/office/powerpoint/2010/main" val="9110584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239"/>
        <p:cNvGrpSpPr/>
        <p:nvPr/>
      </p:nvGrpSpPr>
      <p:grpSpPr>
        <a:xfrm>
          <a:off x="0" y="0"/>
          <a:ext cx="0" cy="0"/>
          <a:chOff x="0" y="0"/>
          <a:chExt cx="0" cy="0"/>
        </a:xfrm>
      </p:grpSpPr>
      <p:sp>
        <p:nvSpPr>
          <p:cNvPr id="240" name="Google Shape;240;p23"/>
          <p:cNvSpPr txBox="1">
            <a:spLocks noGrp="1"/>
          </p:cNvSpPr>
          <p:nvPr>
            <p:ph type="ctrTitle"/>
          </p:nvPr>
        </p:nvSpPr>
        <p:spPr>
          <a:prstGeom prst="rect">
            <a:avLst/>
          </a:prstGeom>
        </p:spPr>
        <p:txBody>
          <a:bodyPr spcFirstLastPara="1" vert="horz" lIns="91440" tIns="45720" rIns="91440" bIns="45720" rtlCol="0" anchor="t" anchorCtr="0">
            <a:normAutofit/>
          </a:bodyPr>
          <a:lstStyle/>
          <a:p>
            <a:pPr>
              <a:buClr>
                <a:schemeClr val="dk2"/>
              </a:buClr>
              <a:buSzPts val="4400"/>
            </a:pPr>
            <a:r>
              <a:rPr lang="en-US" sz="3200" dirty="0">
                <a:ea typeface="Calibri Light" panose="020F0302020204030204"/>
                <a:cs typeface="Calibri Light" panose="020F0302020204030204"/>
              </a:rPr>
              <a:t>Example: Apple</a:t>
            </a:r>
            <a:endParaRPr lang="en-US" dirty="0"/>
          </a:p>
        </p:txBody>
      </p:sp>
      <p:sp>
        <p:nvSpPr>
          <p:cNvPr id="2" name="Slide Number Placeholder 1">
            <a:extLst>
              <a:ext uri="{FF2B5EF4-FFF2-40B4-BE49-F238E27FC236}">
                <a16:creationId xmlns:a16="http://schemas.microsoft.com/office/drawing/2014/main" id="{FBEB92C3-AA25-5EBA-E9EF-FC8565BFDF17}"/>
              </a:ext>
            </a:extLst>
          </p:cNvPr>
          <p:cNvSpPr>
            <a:spLocks noGrp="1"/>
          </p:cNvSpPr>
          <p:nvPr>
            <p:ph type="sldNum" sz="quarter" idx="12"/>
          </p:nvPr>
        </p:nvSpPr>
        <p:spPr/>
        <p:txBody>
          <a:bodyPr/>
          <a:lstStyle/>
          <a:p>
            <a:fld id="{DFDF98CC-160E-494C-8C3C-8CDC5FA257DE}" type="slidenum">
              <a:rPr lang="en-US" smtClean="0"/>
              <a:t>11</a:t>
            </a:fld>
            <a:endParaRPr lang="en-US" dirty="0"/>
          </a:p>
        </p:txBody>
      </p:sp>
      <p:graphicFrame>
        <p:nvGraphicFramePr>
          <p:cNvPr id="5" name="Content Placeholder 4">
            <a:extLst>
              <a:ext uri="{FF2B5EF4-FFF2-40B4-BE49-F238E27FC236}">
                <a16:creationId xmlns:a16="http://schemas.microsoft.com/office/drawing/2014/main" id="{4AE98ABA-483A-541D-1E49-B24546801AD4}"/>
              </a:ext>
            </a:extLst>
          </p:cNvPr>
          <p:cNvGraphicFramePr>
            <a:graphicFrameLocks/>
          </p:cNvGraphicFramePr>
          <p:nvPr>
            <p:extLst>
              <p:ext uri="{D42A27DB-BD31-4B8C-83A1-F6EECF244321}">
                <p14:modId xmlns:p14="http://schemas.microsoft.com/office/powerpoint/2010/main" val="234202033"/>
              </p:ext>
            </p:extLst>
          </p:nvPr>
        </p:nvGraphicFramePr>
        <p:xfrm>
          <a:off x="563235" y="1763804"/>
          <a:ext cx="11112827" cy="3859096"/>
        </p:xfrm>
        <a:graphic>
          <a:graphicData uri="http://schemas.openxmlformats.org/drawingml/2006/table">
            <a:tbl>
              <a:tblPr firstRow="1" bandRow="1">
                <a:tableStyleId>{5C22544A-7EE6-4342-B048-85BDC9FD1C3A}</a:tableStyleId>
              </a:tblPr>
              <a:tblGrid>
                <a:gridCol w="4292626">
                  <a:extLst>
                    <a:ext uri="{9D8B030D-6E8A-4147-A177-3AD203B41FA5}">
                      <a16:colId xmlns:a16="http://schemas.microsoft.com/office/drawing/2014/main" val="2256467073"/>
                    </a:ext>
                  </a:extLst>
                </a:gridCol>
                <a:gridCol w="692395">
                  <a:extLst>
                    <a:ext uri="{9D8B030D-6E8A-4147-A177-3AD203B41FA5}">
                      <a16:colId xmlns:a16="http://schemas.microsoft.com/office/drawing/2014/main" val="1530534663"/>
                    </a:ext>
                  </a:extLst>
                </a:gridCol>
                <a:gridCol w="673425">
                  <a:extLst>
                    <a:ext uri="{9D8B030D-6E8A-4147-A177-3AD203B41FA5}">
                      <a16:colId xmlns:a16="http://schemas.microsoft.com/office/drawing/2014/main" val="1341002938"/>
                    </a:ext>
                  </a:extLst>
                </a:gridCol>
                <a:gridCol w="654456">
                  <a:extLst>
                    <a:ext uri="{9D8B030D-6E8A-4147-A177-3AD203B41FA5}">
                      <a16:colId xmlns:a16="http://schemas.microsoft.com/office/drawing/2014/main" val="2747122359"/>
                    </a:ext>
                  </a:extLst>
                </a:gridCol>
                <a:gridCol w="644971">
                  <a:extLst>
                    <a:ext uri="{9D8B030D-6E8A-4147-A177-3AD203B41FA5}">
                      <a16:colId xmlns:a16="http://schemas.microsoft.com/office/drawing/2014/main" val="2888059336"/>
                    </a:ext>
                  </a:extLst>
                </a:gridCol>
                <a:gridCol w="635486">
                  <a:extLst>
                    <a:ext uri="{9D8B030D-6E8A-4147-A177-3AD203B41FA5}">
                      <a16:colId xmlns:a16="http://schemas.microsoft.com/office/drawing/2014/main" val="2045768057"/>
                    </a:ext>
                  </a:extLst>
                </a:gridCol>
                <a:gridCol w="690731">
                  <a:extLst>
                    <a:ext uri="{9D8B030D-6E8A-4147-A177-3AD203B41FA5}">
                      <a16:colId xmlns:a16="http://schemas.microsoft.com/office/drawing/2014/main" val="133777624"/>
                    </a:ext>
                  </a:extLst>
                </a:gridCol>
                <a:gridCol w="915206">
                  <a:extLst>
                    <a:ext uri="{9D8B030D-6E8A-4147-A177-3AD203B41FA5}">
                      <a16:colId xmlns:a16="http://schemas.microsoft.com/office/drawing/2014/main" val="2351960922"/>
                    </a:ext>
                  </a:extLst>
                </a:gridCol>
                <a:gridCol w="765444">
                  <a:extLst>
                    <a:ext uri="{9D8B030D-6E8A-4147-A177-3AD203B41FA5}">
                      <a16:colId xmlns:a16="http://schemas.microsoft.com/office/drawing/2014/main" val="1187495473"/>
                    </a:ext>
                  </a:extLst>
                </a:gridCol>
                <a:gridCol w="1148087">
                  <a:extLst>
                    <a:ext uri="{9D8B030D-6E8A-4147-A177-3AD203B41FA5}">
                      <a16:colId xmlns:a16="http://schemas.microsoft.com/office/drawing/2014/main" val="2695406497"/>
                    </a:ext>
                  </a:extLst>
                </a:gridCol>
              </a:tblGrid>
              <a:tr h="341077">
                <a:tc rowSpan="2">
                  <a:txBody>
                    <a:bodyPr/>
                    <a:lstStyle/>
                    <a:p>
                      <a:pPr fontAlgn="b"/>
                      <a:endParaRPr lang="en-US" sz="1500" dirty="0">
                        <a:solidFill>
                          <a:schemeClr val="tx1"/>
                        </a:solidFill>
                        <a:effectLst/>
                        <a:latin typeface="Century Gothic" panose="020B0502020202020204" pitchFamily="34" charset="0"/>
                      </a:endParaRPr>
                    </a:p>
                  </a:txBody>
                  <a:tcPr marL="10201" marR="10201" marT="10201" marB="48967"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a:solidFill>
                        <a:schemeClr val="tx1"/>
                      </a:solidFill>
                    </a:lnB>
                    <a:noFill/>
                  </a:tcPr>
                </a:tc>
                <a:tc gridSpan="6">
                  <a:txBody>
                    <a:bodyPr/>
                    <a:lstStyle/>
                    <a:p>
                      <a:pPr algn="ctr" fontAlgn="b"/>
                      <a:r>
                        <a:rPr lang="en-US" sz="1500" dirty="0">
                          <a:solidFill>
                            <a:schemeClr val="tx1"/>
                          </a:solidFill>
                          <a:effectLst/>
                          <a:latin typeface="Century Gothic" panose="020B0502020202020204" pitchFamily="34" charset="0"/>
                        </a:rPr>
                        <a:t>Number of shares purchased</a:t>
                      </a:r>
                    </a:p>
                  </a:txBody>
                  <a:tcPr marL="10201" marR="10201" marT="10201" marB="48967" anchor="b">
                    <a:lnL w="12700" cap="flat" cmpd="sng" algn="ctr">
                      <a:noFill/>
                      <a:prstDash val="solid"/>
                      <a:round/>
                      <a:headEnd type="none" w="med" len="med"/>
                      <a:tailEnd type="none" w="med" len="med"/>
                    </a:lnL>
                    <a:lnR w="12700">
                      <a:solidFill>
                        <a:schemeClr val="tx1"/>
                      </a:solid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6ABD4A"/>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fontAlgn="b"/>
                      <a:endParaRPr lang="en-US" sz="1500" dirty="0">
                        <a:solidFill>
                          <a:schemeClr val="tx1"/>
                        </a:solidFill>
                        <a:effectLst/>
                        <a:latin typeface="Century Gothic" panose="020B0502020202020204" pitchFamily="34" charset="0"/>
                      </a:endParaRPr>
                    </a:p>
                  </a:txBody>
                  <a:tcPr marL="10201" marR="10201" marT="10201" marB="48967" anchor="b">
                    <a:lnL w="12700">
                      <a:solidFill>
                        <a:schemeClr val="tx1"/>
                      </a:solid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6ABD4A"/>
                    </a:solidFill>
                  </a:tcPr>
                </a:tc>
                <a:tc hMerge="1">
                  <a:txBody>
                    <a:bodyPr/>
                    <a:lstStyle/>
                    <a:p>
                      <a:endParaRPr lang="en-US"/>
                    </a:p>
                  </a:txBody>
                  <a:tcPr marL="11250" marR="11250" marT="11250" marB="54002" anchor="b">
                    <a:lnL w="12700">
                      <a:solidFill>
                        <a:schemeClr val="tx1"/>
                      </a:solidFill>
                    </a:lnL>
                    <a:lnR w="12700">
                      <a:solidFill>
                        <a:schemeClr val="tx1"/>
                      </a:solidFill>
                    </a:lnR>
                    <a:lnT w="12700">
                      <a:solidFill>
                        <a:schemeClr val="tx1"/>
                      </a:solidFill>
                    </a:lnT>
                    <a:lnB w="12700">
                      <a:solidFill>
                        <a:schemeClr val="tx1"/>
                      </a:solidFill>
                    </a:lnB>
                    <a:noFill/>
                  </a:tcPr>
                </a:tc>
                <a:tc hMerge="1">
                  <a:txBody>
                    <a:bodyPr/>
                    <a:lstStyle/>
                    <a:p>
                      <a:endParaRPr lang="en-US"/>
                    </a:p>
                  </a:txBody>
                  <a:tcPr marL="11250" marR="11250" marT="11250" marB="54002" anchor="b">
                    <a:lnL w="12700">
                      <a:solidFill>
                        <a:schemeClr val="tx1"/>
                      </a:solidFill>
                    </a:lnL>
                    <a:lnR w="12700">
                      <a:solidFill>
                        <a:schemeClr val="tx1"/>
                      </a:solidFill>
                    </a:lnR>
                    <a:lnT w="12700">
                      <a:solidFill>
                        <a:schemeClr val="tx1"/>
                      </a:solidFill>
                    </a:lnT>
                    <a:lnB w="12700">
                      <a:solidFill>
                        <a:schemeClr val="tx1"/>
                      </a:solidFill>
                    </a:lnB>
                    <a:noFill/>
                  </a:tcPr>
                </a:tc>
                <a:extLst>
                  <a:ext uri="{0D108BD9-81ED-4DB2-BD59-A6C34878D82A}">
                    <a16:rowId xmlns:a16="http://schemas.microsoft.com/office/drawing/2014/main" val="2094741552"/>
                  </a:ext>
                </a:extLst>
              </a:tr>
              <a:tr h="534543">
                <a:tc vMerge="1">
                  <a:txBody>
                    <a:bodyPr/>
                    <a:lstStyle/>
                    <a:p>
                      <a:endParaRPr lang="en-US"/>
                    </a:p>
                  </a:txBody>
                  <a:tcPr marL="11250" marR="11250" marT="11250" marB="54002" anchor="b">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pPr algn="ctr" fontAlgn="b"/>
                      <a:r>
                        <a:rPr lang="en-US" sz="1500" b="1" dirty="0">
                          <a:solidFill>
                            <a:schemeClr val="tx1"/>
                          </a:solidFill>
                          <a:effectLst/>
                          <a:latin typeface="Century Gothic" panose="020B0502020202020204" pitchFamily="34" charset="0"/>
                        </a:rPr>
                        <a:t>Month 1</a:t>
                      </a:r>
                    </a:p>
                  </a:txBody>
                  <a:tcPr marL="10201" marR="10201" marT="10201" marB="48967" anchor="b">
                    <a:lnL w="12700" cap="flat" cmpd="sng" algn="ctr">
                      <a:noFill/>
                      <a:prstDash val="solid"/>
                      <a:round/>
                      <a:headEnd type="none" w="med" len="med"/>
                      <a:tailEnd type="none" w="med" len="med"/>
                    </a:lnL>
                    <a:lnR w="12700">
                      <a:solidFill>
                        <a:schemeClr val="tx1"/>
                      </a:solidFill>
                    </a:lnR>
                    <a:lnT w="12700" cap="flat" cmpd="sng" algn="ctr">
                      <a:noFill/>
                      <a:prstDash val="solid"/>
                      <a:round/>
                      <a:headEnd type="none" w="med" len="med"/>
                      <a:tailEnd type="none" w="med" len="med"/>
                    </a:lnT>
                    <a:lnB w="12700">
                      <a:solidFill>
                        <a:schemeClr val="tx1"/>
                      </a:solidFill>
                    </a:lnB>
                    <a:noFill/>
                  </a:tcPr>
                </a:tc>
                <a:tc>
                  <a:txBody>
                    <a:bodyPr/>
                    <a:lstStyle/>
                    <a:p>
                      <a:pPr algn="ctr" fontAlgn="b"/>
                      <a:r>
                        <a:rPr lang="en-US" sz="1500" b="1" dirty="0">
                          <a:solidFill>
                            <a:schemeClr val="tx1"/>
                          </a:solidFill>
                          <a:effectLst/>
                          <a:latin typeface="Century Gothic" panose="020B0502020202020204" pitchFamily="34" charset="0"/>
                        </a:rPr>
                        <a:t>Month 2</a:t>
                      </a:r>
                    </a:p>
                  </a:txBody>
                  <a:tcPr marL="10201" marR="10201" marT="10201" marB="48967" anchor="b">
                    <a:lnL w="12700">
                      <a:solidFill>
                        <a:schemeClr val="tx1"/>
                      </a:solidFill>
                    </a:lnL>
                    <a:lnR w="12700">
                      <a:solidFill>
                        <a:schemeClr val="tx1"/>
                      </a:solidFill>
                    </a:lnR>
                    <a:lnT w="12700" cap="flat" cmpd="sng" algn="ctr">
                      <a:noFill/>
                      <a:prstDash val="solid"/>
                      <a:round/>
                      <a:headEnd type="none" w="med" len="med"/>
                      <a:tailEnd type="none" w="med" len="med"/>
                    </a:lnT>
                    <a:lnB w="12700">
                      <a:solidFill>
                        <a:schemeClr val="tx1"/>
                      </a:solidFill>
                    </a:lnB>
                    <a:noFill/>
                  </a:tcPr>
                </a:tc>
                <a:tc>
                  <a:txBody>
                    <a:bodyPr/>
                    <a:lstStyle/>
                    <a:p>
                      <a:pPr algn="ctr" fontAlgn="b"/>
                      <a:r>
                        <a:rPr lang="en-US" sz="1500" b="1" dirty="0">
                          <a:solidFill>
                            <a:schemeClr val="tx1"/>
                          </a:solidFill>
                          <a:effectLst/>
                          <a:latin typeface="Century Gothic" panose="020B0502020202020204" pitchFamily="34" charset="0"/>
                        </a:rPr>
                        <a:t>Month 3</a:t>
                      </a:r>
                    </a:p>
                  </a:txBody>
                  <a:tcPr marL="10201" marR="10201" marT="10201" marB="48967" anchor="b">
                    <a:lnL w="12700">
                      <a:solidFill>
                        <a:schemeClr val="tx1"/>
                      </a:solidFill>
                    </a:lnL>
                    <a:lnR w="12700">
                      <a:solidFill>
                        <a:schemeClr val="tx1"/>
                      </a:solidFill>
                    </a:lnR>
                    <a:lnT w="12700" cap="flat" cmpd="sng" algn="ctr">
                      <a:noFill/>
                      <a:prstDash val="solid"/>
                      <a:round/>
                      <a:headEnd type="none" w="med" len="med"/>
                      <a:tailEnd type="none" w="med" len="med"/>
                    </a:lnT>
                    <a:lnB w="12700">
                      <a:solidFill>
                        <a:schemeClr val="tx1"/>
                      </a:solidFill>
                    </a:lnB>
                    <a:noFill/>
                  </a:tcPr>
                </a:tc>
                <a:tc>
                  <a:txBody>
                    <a:bodyPr/>
                    <a:lstStyle/>
                    <a:p>
                      <a:pPr algn="ctr" fontAlgn="b"/>
                      <a:r>
                        <a:rPr lang="en-US" sz="1500" b="1" dirty="0">
                          <a:solidFill>
                            <a:schemeClr val="tx1"/>
                          </a:solidFill>
                          <a:effectLst/>
                          <a:latin typeface="Century Gothic" panose="020B0502020202020204" pitchFamily="34" charset="0"/>
                        </a:rPr>
                        <a:t>Month 4</a:t>
                      </a:r>
                    </a:p>
                  </a:txBody>
                  <a:tcPr marL="10201" marR="10201" marT="10201" marB="48967" anchor="b">
                    <a:lnL w="12700">
                      <a:solidFill>
                        <a:schemeClr val="tx1"/>
                      </a:solidFill>
                    </a:lnL>
                    <a:lnR w="12700">
                      <a:solidFill>
                        <a:schemeClr val="tx1"/>
                      </a:solidFill>
                    </a:lnR>
                    <a:lnT w="12700" cap="flat" cmpd="sng" algn="ctr">
                      <a:noFill/>
                      <a:prstDash val="solid"/>
                      <a:round/>
                      <a:headEnd type="none" w="med" len="med"/>
                      <a:tailEnd type="none" w="med" len="med"/>
                    </a:lnT>
                    <a:lnB w="12700">
                      <a:solidFill>
                        <a:schemeClr val="tx1"/>
                      </a:solidFill>
                    </a:lnB>
                    <a:noFill/>
                  </a:tcPr>
                </a:tc>
                <a:tc>
                  <a:txBody>
                    <a:bodyPr/>
                    <a:lstStyle/>
                    <a:p>
                      <a:pPr algn="ctr" fontAlgn="b"/>
                      <a:r>
                        <a:rPr lang="en-US" sz="1500" b="1" dirty="0">
                          <a:solidFill>
                            <a:schemeClr val="tx1"/>
                          </a:solidFill>
                          <a:effectLst/>
                          <a:latin typeface="Century Gothic" panose="020B0502020202020204" pitchFamily="34" charset="0"/>
                        </a:rPr>
                        <a:t>Month 5</a:t>
                      </a:r>
                    </a:p>
                  </a:txBody>
                  <a:tcPr marL="10201" marR="10201" marT="10201" marB="48967" anchor="b">
                    <a:lnL w="12700">
                      <a:solidFill>
                        <a:schemeClr val="tx1"/>
                      </a:solidFill>
                    </a:lnL>
                    <a:lnR w="12700">
                      <a:solidFill>
                        <a:schemeClr val="tx1"/>
                      </a:solidFill>
                    </a:lnR>
                    <a:lnT w="12700" cap="flat" cmpd="sng" algn="ctr">
                      <a:noFill/>
                      <a:prstDash val="solid"/>
                      <a:round/>
                      <a:headEnd type="none" w="med" len="med"/>
                      <a:tailEnd type="none" w="med" len="med"/>
                    </a:lnT>
                    <a:lnB w="12700">
                      <a:solidFill>
                        <a:schemeClr val="tx1"/>
                      </a:solidFill>
                    </a:lnB>
                    <a:noFill/>
                  </a:tcPr>
                </a:tc>
                <a:tc>
                  <a:txBody>
                    <a:bodyPr/>
                    <a:lstStyle/>
                    <a:p>
                      <a:pPr algn="ctr" fontAlgn="b"/>
                      <a:r>
                        <a:rPr lang="en-US" sz="1500" b="1" dirty="0">
                          <a:solidFill>
                            <a:schemeClr val="tx1"/>
                          </a:solidFill>
                          <a:effectLst/>
                          <a:latin typeface="Century Gothic" panose="020B0502020202020204" pitchFamily="34" charset="0"/>
                        </a:rPr>
                        <a:t>Month 6</a:t>
                      </a:r>
                    </a:p>
                  </a:txBody>
                  <a:tcPr marL="10201" marR="10201" marT="10201" marB="48967" anchor="b">
                    <a:lnL w="12700">
                      <a:solidFill>
                        <a:schemeClr val="tx1"/>
                      </a:solidFill>
                    </a:lnL>
                    <a:lnR w="12700">
                      <a:solidFill>
                        <a:schemeClr val="tx1"/>
                      </a:solidFill>
                    </a:lnR>
                    <a:lnT w="12700" cap="flat" cmpd="sng" algn="ctr">
                      <a:noFill/>
                      <a:prstDash val="solid"/>
                      <a:round/>
                      <a:headEnd type="none" w="med" len="med"/>
                      <a:tailEnd type="none" w="med" len="med"/>
                    </a:lnT>
                    <a:lnB w="12700">
                      <a:solidFill>
                        <a:schemeClr val="tx1"/>
                      </a:solidFill>
                    </a:lnB>
                    <a:noFill/>
                  </a:tcPr>
                </a:tc>
                <a:tc>
                  <a:txBody>
                    <a:bodyPr/>
                    <a:lstStyle/>
                    <a:p>
                      <a:pPr algn="ctr" fontAlgn="b"/>
                      <a:r>
                        <a:rPr lang="en-US" sz="1500" b="1" dirty="0">
                          <a:solidFill>
                            <a:schemeClr val="tx1"/>
                          </a:solidFill>
                          <a:effectLst/>
                          <a:latin typeface="Century Gothic" panose="020B0502020202020204" pitchFamily="34" charset="0"/>
                        </a:rPr>
                        <a:t>Total $ invested</a:t>
                      </a:r>
                    </a:p>
                  </a:txBody>
                  <a:tcPr marL="10201" marR="10201" marT="10201" marB="48967" anchor="b">
                    <a:lnL w="12700">
                      <a:solidFill>
                        <a:schemeClr val="tx1"/>
                      </a:solidFill>
                    </a:lnL>
                    <a:lnR w="12700">
                      <a:solidFill>
                        <a:schemeClr val="tx1"/>
                      </a:solidFill>
                    </a:lnR>
                    <a:lnT w="12700" cap="flat" cmpd="sng" algn="ctr">
                      <a:noFill/>
                      <a:prstDash val="solid"/>
                      <a:round/>
                      <a:headEnd type="none" w="med" len="med"/>
                      <a:tailEnd type="none" w="med" len="med"/>
                    </a:lnT>
                    <a:lnB w="12700">
                      <a:solidFill>
                        <a:schemeClr val="tx1"/>
                      </a:solidFill>
                    </a:lnB>
                    <a:noFill/>
                  </a:tcPr>
                </a:tc>
                <a:tc>
                  <a:txBody>
                    <a:bodyPr/>
                    <a:lstStyle/>
                    <a:p>
                      <a:pPr algn="ctr" fontAlgn="b"/>
                      <a:r>
                        <a:rPr lang="en-US" sz="1500" b="1" dirty="0">
                          <a:solidFill>
                            <a:schemeClr val="tx1"/>
                          </a:solidFill>
                          <a:effectLst/>
                          <a:latin typeface="Century Gothic" panose="020B0502020202020204" pitchFamily="34" charset="0"/>
                        </a:rPr>
                        <a:t>Total shares</a:t>
                      </a:r>
                    </a:p>
                  </a:txBody>
                  <a:tcPr marL="10201" marR="10201" marT="10201" marB="48967" anchor="b">
                    <a:lnL w="12700">
                      <a:solidFill>
                        <a:schemeClr val="tx1"/>
                      </a:solidFill>
                    </a:lnL>
                    <a:lnR w="12700">
                      <a:solidFill>
                        <a:schemeClr val="tx1"/>
                      </a:solidFill>
                    </a:lnR>
                    <a:lnT w="12700" cap="flat" cmpd="sng" algn="ctr">
                      <a:noFill/>
                      <a:prstDash val="solid"/>
                      <a:round/>
                      <a:headEnd type="none" w="med" len="med"/>
                      <a:tailEnd type="none" w="med" len="med"/>
                    </a:lnT>
                    <a:lnB w="12700">
                      <a:solidFill>
                        <a:schemeClr val="tx1"/>
                      </a:solidFill>
                    </a:lnB>
                    <a:noFill/>
                  </a:tcPr>
                </a:tc>
                <a:tc>
                  <a:txBody>
                    <a:bodyPr/>
                    <a:lstStyle/>
                    <a:p>
                      <a:pPr algn="ctr" fontAlgn="b"/>
                      <a:r>
                        <a:rPr lang="en-US" sz="1500" b="1" dirty="0">
                          <a:solidFill>
                            <a:schemeClr val="tx1"/>
                          </a:solidFill>
                          <a:effectLst/>
                          <a:latin typeface="Century Gothic" panose="020B0502020202020204" pitchFamily="34" charset="0"/>
                        </a:rPr>
                        <a:t>Total value end of 6 months</a:t>
                      </a:r>
                    </a:p>
                  </a:txBody>
                  <a:tcPr marL="10201" marR="10201" marT="10201" marB="48967" anchor="b">
                    <a:lnL w="12700">
                      <a:solidFill>
                        <a:schemeClr val="tx1"/>
                      </a:solid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a:solidFill>
                        <a:schemeClr val="tx1"/>
                      </a:solidFill>
                    </a:lnB>
                    <a:noFill/>
                  </a:tcPr>
                </a:tc>
                <a:extLst>
                  <a:ext uri="{0D108BD9-81ED-4DB2-BD59-A6C34878D82A}">
                    <a16:rowId xmlns:a16="http://schemas.microsoft.com/office/drawing/2014/main" val="3245172400"/>
                  </a:ext>
                </a:extLst>
              </a:tr>
              <a:tr h="808801">
                <a:tc>
                  <a:txBody>
                    <a:bodyPr/>
                    <a:lstStyle/>
                    <a:p>
                      <a:pPr marL="238125" indent="-238125" fontAlgn="b">
                        <a:tabLst/>
                      </a:pPr>
                      <a:r>
                        <a:rPr lang="en-US" sz="1500" dirty="0">
                          <a:solidFill>
                            <a:schemeClr val="tx1"/>
                          </a:solidFill>
                          <a:effectLst/>
                          <a:latin typeface="Century Gothic" panose="020B0502020202020204" pitchFamily="34" charset="0"/>
                        </a:rPr>
                        <a:t>1. Calculate your total returns if you'd made a lump-sum investment by investing the entire amount at the beginning of the </a:t>
                      </a:r>
                      <a:br>
                        <a:rPr lang="en-US" sz="1500" dirty="0">
                          <a:solidFill>
                            <a:schemeClr val="tx1"/>
                          </a:solidFill>
                          <a:effectLst/>
                          <a:latin typeface="Century Gothic" panose="020B0502020202020204" pitchFamily="34" charset="0"/>
                        </a:rPr>
                      </a:br>
                      <a:r>
                        <a:rPr lang="en-US" sz="1500" dirty="0">
                          <a:solidFill>
                            <a:schemeClr val="tx1"/>
                          </a:solidFill>
                          <a:effectLst/>
                          <a:latin typeface="Century Gothic" panose="020B0502020202020204" pitchFamily="34" charset="0"/>
                        </a:rPr>
                        <a:t>six-month period (use the stock price </a:t>
                      </a:r>
                      <a:br>
                        <a:rPr lang="en-US" sz="1500" dirty="0">
                          <a:solidFill>
                            <a:schemeClr val="tx1"/>
                          </a:solidFill>
                          <a:effectLst/>
                          <a:latin typeface="Century Gothic" panose="020B0502020202020204" pitchFamily="34" charset="0"/>
                        </a:rPr>
                      </a:br>
                      <a:r>
                        <a:rPr lang="en-US" sz="1500" dirty="0">
                          <a:solidFill>
                            <a:schemeClr val="tx1"/>
                          </a:solidFill>
                          <a:effectLst/>
                          <a:latin typeface="Century Gothic" panose="020B0502020202020204" pitchFamily="34" charset="0"/>
                        </a:rPr>
                        <a:t>from six months ago).</a:t>
                      </a:r>
                    </a:p>
                  </a:txBody>
                  <a:tcPr marL="10201" marR="10201" marT="10201" marB="48967" anchor="b">
                    <a:lnL w="12700" cap="flat" cmpd="sng" algn="ctr">
                      <a:noFill/>
                      <a:prstDash val="solid"/>
                      <a:round/>
                      <a:headEnd type="none" w="med" len="med"/>
                      <a:tailEnd type="none" w="med" len="med"/>
                    </a:lnL>
                    <a:lnR w="12700">
                      <a:solidFill>
                        <a:schemeClr val="tx1"/>
                      </a:solidFill>
                    </a:lnR>
                    <a:lnT w="12700">
                      <a:solidFill>
                        <a:schemeClr val="tx1"/>
                      </a:solidFill>
                    </a:lnT>
                    <a:lnB w="12700">
                      <a:solidFill>
                        <a:schemeClr val="tx1"/>
                      </a:solidFill>
                    </a:lnB>
                    <a:noFill/>
                  </a:tcPr>
                </a:tc>
                <a:tc>
                  <a:txBody>
                    <a:bodyPr/>
                    <a:lstStyle/>
                    <a:p>
                      <a:pPr algn="ctr" fontAlgn="b"/>
                      <a:r>
                        <a:rPr lang="en-US" sz="1500" dirty="0">
                          <a:solidFill>
                            <a:schemeClr val="tx1"/>
                          </a:solidFill>
                          <a:effectLst/>
                          <a:latin typeface="Century Gothic" panose="020B0502020202020204" pitchFamily="34" charset="0"/>
                        </a:rPr>
                        <a:t>5.49</a:t>
                      </a:r>
                    </a:p>
                  </a:txBody>
                  <a:tcPr marL="10201" marR="10201" marT="10201" marB="48967" anchor="b">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pPr algn="ctr" fontAlgn="b"/>
                      <a:endParaRPr lang="en-US" sz="1500" dirty="0">
                        <a:solidFill>
                          <a:schemeClr val="tx1"/>
                        </a:solidFill>
                        <a:effectLst/>
                        <a:latin typeface="Century Gothic" panose="020B0502020202020204" pitchFamily="34" charset="0"/>
                      </a:endParaRPr>
                    </a:p>
                  </a:txBody>
                  <a:tcPr marL="10201" marR="10201" marT="10201" marB="48967" anchor="b">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pPr algn="ctr" fontAlgn="b"/>
                      <a:endParaRPr lang="en-US" sz="1500" dirty="0">
                        <a:solidFill>
                          <a:schemeClr val="tx1"/>
                        </a:solidFill>
                        <a:effectLst/>
                        <a:latin typeface="Century Gothic" panose="020B0502020202020204" pitchFamily="34" charset="0"/>
                      </a:endParaRPr>
                    </a:p>
                  </a:txBody>
                  <a:tcPr marL="10201" marR="10201" marT="10201" marB="48967" anchor="b">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pPr algn="ctr" fontAlgn="b"/>
                      <a:endParaRPr lang="en-US" sz="1500" dirty="0">
                        <a:solidFill>
                          <a:schemeClr val="tx1"/>
                        </a:solidFill>
                        <a:effectLst/>
                        <a:latin typeface="Century Gothic" panose="020B0502020202020204" pitchFamily="34" charset="0"/>
                      </a:endParaRPr>
                    </a:p>
                  </a:txBody>
                  <a:tcPr marL="10201" marR="10201" marT="10201" marB="48967" anchor="b">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pPr algn="ctr" fontAlgn="b"/>
                      <a:endParaRPr lang="en-US" sz="1500" dirty="0">
                        <a:solidFill>
                          <a:schemeClr val="tx1"/>
                        </a:solidFill>
                        <a:effectLst/>
                        <a:latin typeface="Century Gothic" panose="020B0502020202020204" pitchFamily="34" charset="0"/>
                      </a:endParaRPr>
                    </a:p>
                  </a:txBody>
                  <a:tcPr marL="10201" marR="10201" marT="10201" marB="48967" anchor="b">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pPr algn="ctr" fontAlgn="b"/>
                      <a:endParaRPr lang="en-US" sz="1500" dirty="0">
                        <a:solidFill>
                          <a:schemeClr val="tx1"/>
                        </a:solidFill>
                        <a:effectLst/>
                        <a:latin typeface="Century Gothic" panose="020B0502020202020204" pitchFamily="34" charset="0"/>
                      </a:endParaRPr>
                    </a:p>
                  </a:txBody>
                  <a:tcPr marL="10201" marR="10201" marT="10201" marB="48967" anchor="b">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pPr algn="ctr" fontAlgn="b"/>
                      <a:r>
                        <a:rPr lang="en-US" sz="1500" dirty="0">
                          <a:solidFill>
                            <a:schemeClr val="tx1"/>
                          </a:solidFill>
                          <a:effectLst/>
                          <a:latin typeface="Century Gothic" panose="020B0502020202020204" pitchFamily="34" charset="0"/>
                        </a:rPr>
                        <a:t>$1,000.00 </a:t>
                      </a:r>
                    </a:p>
                  </a:txBody>
                  <a:tcPr marL="10201" marR="10201" marT="10201" marB="48967" anchor="b">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pPr algn="ctr" fontAlgn="b"/>
                      <a:r>
                        <a:rPr lang="en-US" sz="1500" dirty="0">
                          <a:solidFill>
                            <a:schemeClr val="tx1"/>
                          </a:solidFill>
                          <a:effectLst/>
                          <a:latin typeface="Century Gothic" panose="020B0502020202020204" pitchFamily="34" charset="0"/>
                        </a:rPr>
                        <a:t>5.49</a:t>
                      </a:r>
                    </a:p>
                  </a:txBody>
                  <a:tcPr marL="10201" marR="10201" marT="10201" marB="48967" anchor="b">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pPr algn="ctr" fontAlgn="b"/>
                      <a:r>
                        <a:rPr lang="en-US" sz="1500" dirty="0">
                          <a:solidFill>
                            <a:schemeClr val="tx1"/>
                          </a:solidFill>
                          <a:effectLst/>
                          <a:latin typeface="Century Gothic" panose="020B0502020202020204" pitchFamily="34" charset="0"/>
                        </a:rPr>
                        <a:t>$1,061.54 </a:t>
                      </a:r>
                    </a:p>
                  </a:txBody>
                  <a:tcPr marL="10201" marR="10201" marT="10201" marB="48967" anchor="b">
                    <a:lnL w="12700">
                      <a:solidFill>
                        <a:schemeClr val="tx1"/>
                      </a:solidFill>
                    </a:lnL>
                    <a:lnR w="12700" cap="flat" cmpd="sng" algn="ctr">
                      <a:noFill/>
                      <a:prstDash val="solid"/>
                      <a:round/>
                      <a:headEnd type="none" w="med" len="med"/>
                      <a:tailEnd type="none" w="med" len="med"/>
                    </a:lnR>
                    <a:lnT w="12700">
                      <a:solidFill>
                        <a:schemeClr val="tx1"/>
                      </a:solidFill>
                    </a:lnT>
                    <a:lnB w="12700">
                      <a:solidFill>
                        <a:schemeClr val="tx1"/>
                      </a:solidFill>
                    </a:lnB>
                    <a:noFill/>
                  </a:tcPr>
                </a:tc>
                <a:extLst>
                  <a:ext uri="{0D108BD9-81ED-4DB2-BD59-A6C34878D82A}">
                    <a16:rowId xmlns:a16="http://schemas.microsoft.com/office/drawing/2014/main" val="1011004322"/>
                  </a:ext>
                </a:extLst>
              </a:tr>
              <a:tr h="898358">
                <a:tc>
                  <a:txBody>
                    <a:bodyPr/>
                    <a:lstStyle/>
                    <a:p>
                      <a:pPr marL="190500" indent="-190500" fontAlgn="b">
                        <a:tabLst/>
                      </a:pPr>
                      <a:r>
                        <a:rPr lang="en-US" sz="1500" dirty="0">
                          <a:solidFill>
                            <a:schemeClr val="tx1"/>
                          </a:solidFill>
                          <a:effectLst/>
                          <a:latin typeface="Century Gothic" panose="020B0502020202020204" pitchFamily="34" charset="0"/>
                        </a:rPr>
                        <a:t>2. Calculate your total returns if you’d used  a DCA strategy by investing a fixed amount (e.g., $200) at the end of each month (use the closing price for each month, starting six months ago).</a:t>
                      </a:r>
                    </a:p>
                  </a:txBody>
                  <a:tcPr marL="10201" marR="10201" marT="10201" marB="48967" anchor="b">
                    <a:lnL w="12700" cap="flat" cmpd="sng" algn="ctr">
                      <a:noFill/>
                      <a:prstDash val="solid"/>
                      <a:round/>
                      <a:headEnd type="none" w="med" len="med"/>
                      <a:tailEnd type="none" w="med" len="med"/>
                    </a:lnL>
                    <a:lnR w="12700">
                      <a:solidFill>
                        <a:schemeClr val="tx1"/>
                      </a:solidFill>
                    </a:lnR>
                    <a:lnT w="12700">
                      <a:solidFill>
                        <a:schemeClr val="tx1"/>
                      </a:solidFill>
                    </a:lnT>
                    <a:lnB w="12700">
                      <a:solidFill>
                        <a:schemeClr val="tx1"/>
                      </a:solidFill>
                    </a:lnB>
                    <a:noFill/>
                  </a:tcPr>
                </a:tc>
                <a:tc>
                  <a:txBody>
                    <a:bodyPr/>
                    <a:lstStyle/>
                    <a:p>
                      <a:pPr algn="ctr" fontAlgn="b"/>
                      <a:r>
                        <a:rPr lang="en-US" sz="1500" dirty="0">
                          <a:solidFill>
                            <a:schemeClr val="tx1"/>
                          </a:solidFill>
                          <a:effectLst/>
                          <a:latin typeface="Century Gothic" panose="020B0502020202020204" pitchFamily="34" charset="0"/>
                        </a:rPr>
                        <a:t>1.02</a:t>
                      </a:r>
                    </a:p>
                  </a:txBody>
                  <a:tcPr marL="10201" marR="10201" marT="10201" marB="48967" anchor="b">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pPr algn="ctr" fontAlgn="b"/>
                      <a:r>
                        <a:rPr lang="en-US" sz="1500">
                          <a:solidFill>
                            <a:schemeClr val="tx1"/>
                          </a:solidFill>
                          <a:effectLst/>
                          <a:latin typeface="Century Gothic" panose="020B0502020202020204" pitchFamily="34" charset="0"/>
                        </a:rPr>
                        <a:t>1.11</a:t>
                      </a:r>
                    </a:p>
                  </a:txBody>
                  <a:tcPr marL="10201" marR="10201" marT="10201" marB="48967" anchor="b">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pPr algn="ctr" fontAlgn="b"/>
                      <a:r>
                        <a:rPr lang="en-US" sz="1500">
                          <a:solidFill>
                            <a:schemeClr val="tx1"/>
                          </a:solidFill>
                          <a:effectLst/>
                          <a:latin typeface="Century Gothic" panose="020B0502020202020204" pitchFamily="34" charset="0"/>
                        </a:rPr>
                        <a:t>1.02</a:t>
                      </a:r>
                    </a:p>
                  </a:txBody>
                  <a:tcPr marL="10201" marR="10201" marT="10201" marB="48967" anchor="b">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pPr algn="ctr" fontAlgn="b"/>
                      <a:r>
                        <a:rPr lang="en-US" sz="1500">
                          <a:solidFill>
                            <a:schemeClr val="tx1"/>
                          </a:solidFill>
                          <a:effectLst/>
                          <a:latin typeface="Century Gothic" panose="020B0502020202020204" pitchFamily="34" charset="0"/>
                        </a:rPr>
                        <a:t>1.17</a:t>
                      </a:r>
                    </a:p>
                  </a:txBody>
                  <a:tcPr marL="10201" marR="10201" marT="10201" marB="48967" anchor="b">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pPr algn="ctr" fontAlgn="b"/>
                      <a:r>
                        <a:rPr lang="en-US" sz="1500" dirty="0">
                          <a:solidFill>
                            <a:schemeClr val="tx1"/>
                          </a:solidFill>
                          <a:effectLst/>
                          <a:latin typeface="Century Gothic" panose="020B0502020202020204" pitchFamily="34" charset="0"/>
                        </a:rPr>
                        <a:t>1.19</a:t>
                      </a:r>
                    </a:p>
                  </a:txBody>
                  <a:tcPr marL="10201" marR="10201" marT="10201" marB="48967" anchor="b">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pPr algn="ctr" fontAlgn="b"/>
                      <a:r>
                        <a:rPr lang="en-US" sz="1500" dirty="0">
                          <a:solidFill>
                            <a:schemeClr val="tx1"/>
                          </a:solidFill>
                          <a:effectLst/>
                          <a:latin typeface="Century Gothic" panose="020B0502020202020204" pitchFamily="34" charset="0"/>
                        </a:rPr>
                        <a:t>1.04</a:t>
                      </a:r>
                    </a:p>
                  </a:txBody>
                  <a:tcPr marL="10201" marR="10201" marT="10201" marB="48967" anchor="b">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pPr algn="ctr" fontAlgn="b"/>
                      <a:r>
                        <a:rPr lang="en-US" sz="1500" dirty="0">
                          <a:solidFill>
                            <a:schemeClr val="tx1"/>
                          </a:solidFill>
                          <a:effectLst/>
                          <a:latin typeface="Century Gothic" panose="020B0502020202020204" pitchFamily="34" charset="0"/>
                        </a:rPr>
                        <a:t>$1,000 </a:t>
                      </a:r>
                    </a:p>
                  </a:txBody>
                  <a:tcPr marL="10201" marR="10201" marT="10201" marB="48967" anchor="b">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pPr algn="ctr" fontAlgn="b"/>
                      <a:r>
                        <a:rPr lang="en-US" sz="1500" dirty="0">
                          <a:solidFill>
                            <a:schemeClr val="tx1"/>
                          </a:solidFill>
                          <a:effectLst/>
                          <a:latin typeface="Century Gothic" panose="020B0502020202020204" pitchFamily="34" charset="0"/>
                        </a:rPr>
                        <a:t>6.55</a:t>
                      </a:r>
                    </a:p>
                  </a:txBody>
                  <a:tcPr marL="10201" marR="10201" marT="10201" marB="48967" anchor="b">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pPr algn="ctr" fontAlgn="b"/>
                      <a:r>
                        <a:rPr lang="en-US" sz="1500" dirty="0">
                          <a:solidFill>
                            <a:schemeClr val="tx1"/>
                          </a:solidFill>
                          <a:effectLst/>
                          <a:latin typeface="Century Gothic" panose="020B0502020202020204" pitchFamily="34" charset="0"/>
                        </a:rPr>
                        <a:t>$1,265.13 </a:t>
                      </a:r>
                    </a:p>
                  </a:txBody>
                  <a:tcPr marL="10201" marR="10201" marT="10201" marB="48967" anchor="b">
                    <a:lnL w="12700">
                      <a:solidFill>
                        <a:schemeClr val="tx1"/>
                      </a:solidFill>
                    </a:lnL>
                    <a:lnR w="12700" cap="flat" cmpd="sng" algn="ctr">
                      <a:noFill/>
                      <a:prstDash val="solid"/>
                      <a:round/>
                      <a:headEnd type="none" w="med" len="med"/>
                      <a:tailEnd type="none" w="med" len="med"/>
                    </a:lnR>
                    <a:lnT w="12700">
                      <a:solidFill>
                        <a:schemeClr val="tx1"/>
                      </a:solidFill>
                    </a:lnT>
                    <a:lnB w="12700">
                      <a:solidFill>
                        <a:schemeClr val="tx1"/>
                      </a:solidFill>
                    </a:lnB>
                    <a:noFill/>
                  </a:tcPr>
                </a:tc>
                <a:extLst>
                  <a:ext uri="{0D108BD9-81ED-4DB2-BD59-A6C34878D82A}">
                    <a16:rowId xmlns:a16="http://schemas.microsoft.com/office/drawing/2014/main" val="3957078821"/>
                  </a:ext>
                </a:extLst>
              </a:tr>
              <a:tr h="368715">
                <a:tc>
                  <a:txBody>
                    <a:bodyPr/>
                    <a:lstStyle/>
                    <a:p>
                      <a:pPr fontAlgn="b"/>
                      <a:r>
                        <a:rPr lang="en-US" sz="1500" dirty="0">
                          <a:solidFill>
                            <a:schemeClr val="tx1"/>
                          </a:solidFill>
                          <a:effectLst/>
                          <a:latin typeface="Century Gothic" panose="020B0502020202020204" pitchFamily="34" charset="0"/>
                        </a:rPr>
                        <a:t>3. Which strategy performed better?</a:t>
                      </a:r>
                    </a:p>
                  </a:txBody>
                  <a:tcPr marL="10201" marR="10201" marT="10201" marB="48967" anchor="b">
                    <a:lnL w="12700" cap="flat" cmpd="sng" algn="ctr">
                      <a:noFill/>
                      <a:prstDash val="solid"/>
                      <a:round/>
                      <a:headEnd type="none" w="med" len="med"/>
                      <a:tailEnd type="none" w="med" len="med"/>
                    </a:lnL>
                    <a:lnR w="12700">
                      <a:solidFill>
                        <a:schemeClr val="tx1"/>
                      </a:solidFill>
                    </a:lnR>
                    <a:lnT w="12700">
                      <a:solidFill>
                        <a:schemeClr val="tx1"/>
                      </a:solidFill>
                    </a:lnT>
                    <a:lnB w="12700">
                      <a:solidFill>
                        <a:schemeClr val="tx1"/>
                      </a:solidFill>
                    </a:lnB>
                    <a:noFill/>
                  </a:tcPr>
                </a:tc>
                <a:tc gridSpan="9">
                  <a:txBody>
                    <a:bodyPr/>
                    <a:lstStyle/>
                    <a:p>
                      <a:pPr algn="ctr" fontAlgn="b"/>
                      <a:r>
                        <a:rPr lang="en-US" sz="1500" dirty="0">
                          <a:solidFill>
                            <a:schemeClr val="tx1"/>
                          </a:solidFill>
                          <a:effectLst/>
                          <a:latin typeface="Century Gothic" panose="020B0502020202020204" pitchFamily="34" charset="0"/>
                        </a:rPr>
                        <a:t>Dollar-cost averaging</a:t>
                      </a:r>
                    </a:p>
                  </a:txBody>
                  <a:tcPr marL="10201" marR="10201" marT="10201" marB="48967" anchor="b">
                    <a:lnL w="12700">
                      <a:solidFill>
                        <a:schemeClr val="tx1"/>
                      </a:solidFill>
                    </a:lnL>
                    <a:lnR w="12700" cap="flat" cmpd="sng" algn="ctr">
                      <a:noFill/>
                      <a:prstDash val="solid"/>
                      <a:round/>
                      <a:headEnd type="none" w="med" len="med"/>
                      <a:tailEnd type="none" w="med" len="med"/>
                    </a:lnR>
                    <a:lnT w="12700">
                      <a:solidFill>
                        <a:schemeClr val="tx1"/>
                      </a:solidFill>
                    </a:lnT>
                    <a:lnB w="12700">
                      <a:solidFill>
                        <a:schemeClr val="tx1"/>
                      </a:solidFill>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197374947"/>
                  </a:ext>
                </a:extLst>
              </a:tr>
            </a:tbl>
          </a:graphicData>
        </a:graphic>
      </p:graphicFrame>
    </p:spTree>
    <p:extLst>
      <p:ext uri="{BB962C8B-B14F-4D97-AF65-F5344CB8AC3E}">
        <p14:creationId xmlns:p14="http://schemas.microsoft.com/office/powerpoint/2010/main" val="3416494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239"/>
        <p:cNvGrpSpPr/>
        <p:nvPr/>
      </p:nvGrpSpPr>
      <p:grpSpPr>
        <a:xfrm>
          <a:off x="0" y="0"/>
          <a:ext cx="0" cy="0"/>
          <a:chOff x="0" y="0"/>
          <a:chExt cx="0" cy="0"/>
        </a:xfrm>
      </p:grpSpPr>
      <p:sp>
        <p:nvSpPr>
          <p:cNvPr id="240" name="Google Shape;240;p23"/>
          <p:cNvSpPr txBox="1">
            <a:spLocks noGrp="1"/>
          </p:cNvSpPr>
          <p:nvPr>
            <p:ph type="ctrTitle"/>
          </p:nvPr>
        </p:nvSpPr>
        <p:spPr>
          <a:prstGeom prst="rect">
            <a:avLst/>
          </a:prstGeom>
        </p:spPr>
        <p:txBody>
          <a:bodyPr spcFirstLastPara="1" vert="horz" lIns="91440" tIns="45720" rIns="91440" bIns="45720" rtlCol="0" anchor="t" anchorCtr="0">
            <a:normAutofit/>
          </a:bodyPr>
          <a:lstStyle/>
          <a:p>
            <a:pPr>
              <a:buClr>
                <a:schemeClr val="dk2"/>
              </a:buClr>
              <a:buSzPts val="4400"/>
            </a:pPr>
            <a:r>
              <a:rPr lang="en-US" dirty="0">
                <a:cs typeface="Calibri Light"/>
              </a:rPr>
              <a:t>Poll</a:t>
            </a:r>
            <a:endParaRPr lang="en-US" dirty="0"/>
          </a:p>
        </p:txBody>
      </p:sp>
      <p:sp>
        <p:nvSpPr>
          <p:cNvPr id="2" name="Slide Number Placeholder 1">
            <a:extLst>
              <a:ext uri="{FF2B5EF4-FFF2-40B4-BE49-F238E27FC236}">
                <a16:creationId xmlns:a16="http://schemas.microsoft.com/office/drawing/2014/main" id="{FBEB92C3-AA25-5EBA-E9EF-FC8565BFDF17}"/>
              </a:ext>
            </a:extLst>
          </p:cNvPr>
          <p:cNvSpPr>
            <a:spLocks noGrp="1"/>
          </p:cNvSpPr>
          <p:nvPr>
            <p:ph type="sldNum" sz="quarter" idx="12"/>
          </p:nvPr>
        </p:nvSpPr>
        <p:spPr/>
        <p:txBody>
          <a:bodyPr/>
          <a:lstStyle/>
          <a:p>
            <a:fld id="{DFDF98CC-160E-494C-8C3C-8CDC5FA257DE}" type="slidenum">
              <a:rPr lang="en-US" smtClean="0"/>
              <a:t>12</a:t>
            </a:fld>
            <a:endParaRPr lang="en-US" dirty="0"/>
          </a:p>
        </p:txBody>
      </p:sp>
      <p:sp>
        <p:nvSpPr>
          <p:cNvPr id="6" name="TextBox 5">
            <a:extLst>
              <a:ext uri="{FF2B5EF4-FFF2-40B4-BE49-F238E27FC236}">
                <a16:creationId xmlns:a16="http://schemas.microsoft.com/office/drawing/2014/main" id="{D9433DB0-2ECD-ADA0-AD06-8A483C8C28AB}"/>
              </a:ext>
            </a:extLst>
          </p:cNvPr>
          <p:cNvSpPr txBox="1"/>
          <p:nvPr/>
        </p:nvSpPr>
        <p:spPr>
          <a:xfrm>
            <a:off x="517870" y="2024170"/>
            <a:ext cx="11158192" cy="2477601"/>
          </a:xfrm>
          <a:prstGeom prst="rect">
            <a:avLst/>
          </a:prstGeom>
          <a:noFill/>
        </p:spPr>
        <p:txBody>
          <a:bodyPr wrap="square">
            <a:spAutoFit/>
          </a:bodyPr>
          <a:lstStyle/>
          <a:p>
            <a:pPr marL="317500" indent="-317500">
              <a:spcAft>
                <a:spcPts val="1000"/>
              </a:spcAft>
              <a:buClr>
                <a:srgbClr val="A2AAAD"/>
              </a:buClr>
              <a:buFont typeface="Arial" panose="020B0604020202020204" pitchFamily="34" charset="0"/>
              <a:buChar char="•"/>
            </a:pPr>
            <a:r>
              <a:rPr lang="en-US" sz="2500" dirty="0">
                <a:latin typeface="Century Gothic" panose="020B0502020202020204" pitchFamily="34" charset="0"/>
                <a:ea typeface="+mn-lt"/>
                <a:cs typeface="+mn-lt"/>
              </a:rPr>
              <a:t>How many of you chose stocks that had a greater return under lump-sum investing?</a:t>
            </a:r>
          </a:p>
          <a:p>
            <a:pPr marL="317500" indent="-317500">
              <a:spcAft>
                <a:spcPts val="1000"/>
              </a:spcAft>
              <a:buClr>
                <a:srgbClr val="A2AAAD"/>
              </a:buClr>
              <a:buFont typeface="Arial" panose="020B0604020202020204" pitchFamily="34" charset="0"/>
              <a:buChar char="•"/>
            </a:pPr>
            <a:r>
              <a:rPr lang="en-US" sz="2500" dirty="0">
                <a:latin typeface="Century Gothic" panose="020B0502020202020204" pitchFamily="34" charset="0"/>
                <a:ea typeface="+mn-lt"/>
                <a:cs typeface="+mn-lt"/>
              </a:rPr>
              <a:t>How many chose stocks that had a greater return from DCA?</a:t>
            </a:r>
          </a:p>
          <a:p>
            <a:pPr marL="317500" indent="-317500">
              <a:spcAft>
                <a:spcPts val="1000"/>
              </a:spcAft>
              <a:buFont typeface="Arial" panose="020B0604020202020204" pitchFamily="34" charset="0"/>
              <a:buChar char="•"/>
            </a:pPr>
            <a:endParaRPr lang="en-US" sz="2500" dirty="0">
              <a:solidFill>
                <a:srgbClr val="374151"/>
              </a:solidFill>
              <a:latin typeface="Century Gothic" panose="020B0502020202020204" pitchFamily="34" charset="0"/>
              <a:ea typeface="+mn-lt"/>
              <a:cs typeface="+mn-lt"/>
            </a:endParaRPr>
          </a:p>
          <a:p>
            <a:pPr>
              <a:spcAft>
                <a:spcPts val="1000"/>
              </a:spcAft>
            </a:pPr>
            <a:r>
              <a:rPr lang="en-US" sz="3000" b="1" dirty="0">
                <a:solidFill>
                  <a:srgbClr val="333F48"/>
                </a:solidFill>
                <a:latin typeface="Century Gothic" panose="020B0502020202020204" pitchFamily="34" charset="0"/>
                <a:cs typeface="Calibri"/>
              </a:rPr>
              <a:t>Conclusions?</a:t>
            </a:r>
          </a:p>
        </p:txBody>
      </p:sp>
    </p:spTree>
    <p:extLst>
      <p:ext uri="{BB962C8B-B14F-4D97-AF65-F5344CB8AC3E}">
        <p14:creationId xmlns:p14="http://schemas.microsoft.com/office/powerpoint/2010/main" val="27785552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239"/>
        <p:cNvGrpSpPr/>
        <p:nvPr/>
      </p:nvGrpSpPr>
      <p:grpSpPr>
        <a:xfrm>
          <a:off x="0" y="0"/>
          <a:ext cx="0" cy="0"/>
          <a:chOff x="0" y="0"/>
          <a:chExt cx="0" cy="0"/>
        </a:xfrm>
      </p:grpSpPr>
      <p:sp>
        <p:nvSpPr>
          <p:cNvPr id="240" name="Google Shape;240;p23"/>
          <p:cNvSpPr txBox="1">
            <a:spLocks noGrp="1"/>
          </p:cNvSpPr>
          <p:nvPr>
            <p:ph type="ctrTitle"/>
          </p:nvPr>
        </p:nvSpPr>
        <p:spPr>
          <a:prstGeom prst="rect">
            <a:avLst/>
          </a:prstGeom>
        </p:spPr>
        <p:txBody>
          <a:bodyPr spcFirstLastPara="1" vert="horz" lIns="91440" tIns="45720" rIns="91440" bIns="45720" rtlCol="0" anchor="t" anchorCtr="0">
            <a:normAutofit/>
          </a:bodyPr>
          <a:lstStyle/>
          <a:p>
            <a:pPr>
              <a:buClr>
                <a:schemeClr val="dk2"/>
              </a:buClr>
              <a:buSzPts val="4400"/>
            </a:pPr>
            <a:r>
              <a:rPr lang="en-US" dirty="0">
                <a:cs typeface="Calibri Light"/>
              </a:rPr>
              <a:t>Homework: Discussion post</a:t>
            </a:r>
            <a:endParaRPr lang="en-US" dirty="0"/>
          </a:p>
        </p:txBody>
      </p:sp>
      <p:sp>
        <p:nvSpPr>
          <p:cNvPr id="2" name="Slide Number Placeholder 1">
            <a:extLst>
              <a:ext uri="{FF2B5EF4-FFF2-40B4-BE49-F238E27FC236}">
                <a16:creationId xmlns:a16="http://schemas.microsoft.com/office/drawing/2014/main" id="{FBEB92C3-AA25-5EBA-E9EF-FC8565BFDF17}"/>
              </a:ext>
            </a:extLst>
          </p:cNvPr>
          <p:cNvSpPr>
            <a:spLocks noGrp="1"/>
          </p:cNvSpPr>
          <p:nvPr>
            <p:ph type="sldNum" sz="quarter" idx="12"/>
          </p:nvPr>
        </p:nvSpPr>
        <p:spPr/>
        <p:txBody>
          <a:bodyPr/>
          <a:lstStyle/>
          <a:p>
            <a:fld id="{DFDF98CC-160E-494C-8C3C-8CDC5FA257DE}" type="slidenum">
              <a:rPr lang="en-US" smtClean="0"/>
              <a:t>13</a:t>
            </a:fld>
            <a:endParaRPr lang="en-US" dirty="0"/>
          </a:p>
        </p:txBody>
      </p:sp>
      <p:sp>
        <p:nvSpPr>
          <p:cNvPr id="6" name="TextBox 5">
            <a:extLst>
              <a:ext uri="{FF2B5EF4-FFF2-40B4-BE49-F238E27FC236}">
                <a16:creationId xmlns:a16="http://schemas.microsoft.com/office/drawing/2014/main" id="{D9433DB0-2ECD-ADA0-AD06-8A483C8C28AB}"/>
              </a:ext>
            </a:extLst>
          </p:cNvPr>
          <p:cNvSpPr txBox="1"/>
          <p:nvPr/>
        </p:nvSpPr>
        <p:spPr>
          <a:xfrm>
            <a:off x="517870" y="2024170"/>
            <a:ext cx="11158192" cy="2657138"/>
          </a:xfrm>
          <a:prstGeom prst="rect">
            <a:avLst/>
          </a:prstGeom>
          <a:noFill/>
        </p:spPr>
        <p:txBody>
          <a:bodyPr wrap="square">
            <a:spAutoFit/>
          </a:bodyPr>
          <a:lstStyle/>
          <a:p>
            <a:pPr marL="342900" indent="-342900">
              <a:spcBef>
                <a:spcPts val="1000"/>
              </a:spcBef>
              <a:buClr>
                <a:srgbClr val="A2AAAD"/>
              </a:buClr>
              <a:buFont typeface="Arial" panose="020B0604020202020204" pitchFamily="34" charset="0"/>
              <a:buChar char="•"/>
            </a:pPr>
            <a:r>
              <a:rPr lang="en-US" sz="2500" dirty="0">
                <a:latin typeface="Century Gothic" panose="020B0502020202020204" pitchFamily="34" charset="0"/>
                <a:cs typeface="Calibri"/>
              </a:rPr>
              <a:t>What factors influenced the performance of each </a:t>
            </a:r>
            <a:br>
              <a:rPr lang="en-US" sz="2500" dirty="0">
                <a:latin typeface="Century Gothic" panose="020B0502020202020204" pitchFamily="34" charset="0"/>
                <a:cs typeface="Calibri"/>
              </a:rPr>
            </a:br>
            <a:r>
              <a:rPr lang="en-US" sz="2500" dirty="0">
                <a:latin typeface="Century Gothic" panose="020B0502020202020204" pitchFamily="34" charset="0"/>
                <a:cs typeface="Calibri"/>
              </a:rPr>
              <a:t>investment strategy?</a:t>
            </a:r>
          </a:p>
          <a:p>
            <a:pPr marL="342900" indent="-342900">
              <a:spcBef>
                <a:spcPts val="1000"/>
              </a:spcBef>
              <a:buClr>
                <a:srgbClr val="A2AAAD"/>
              </a:buClr>
              <a:buFont typeface="Arial" panose="020B0604020202020204" pitchFamily="34" charset="0"/>
              <a:buChar char="•"/>
            </a:pPr>
            <a:r>
              <a:rPr lang="en-US" sz="2500" dirty="0">
                <a:latin typeface="Century Gothic" panose="020B0502020202020204" pitchFamily="34" charset="0"/>
                <a:cs typeface="Calibri"/>
              </a:rPr>
              <a:t>In what market conditions might one strategy be more </a:t>
            </a:r>
            <a:r>
              <a:rPr lang="en-US" sz="2500" dirty="0" err="1">
                <a:latin typeface="Century Gothic" panose="020B0502020202020204" pitchFamily="34" charset="0"/>
                <a:cs typeface="Calibri"/>
              </a:rPr>
              <a:t>favourable</a:t>
            </a:r>
            <a:r>
              <a:rPr lang="en-US" sz="2500" dirty="0">
                <a:latin typeface="Century Gothic" panose="020B0502020202020204" pitchFamily="34" charset="0"/>
                <a:cs typeface="Calibri"/>
              </a:rPr>
              <a:t> than the other?</a:t>
            </a:r>
          </a:p>
          <a:p>
            <a:pPr marL="342900" indent="-342900">
              <a:spcBef>
                <a:spcPts val="1000"/>
              </a:spcBef>
              <a:buClr>
                <a:srgbClr val="A2AAAD"/>
              </a:buClr>
              <a:buFont typeface="Arial" panose="020B0604020202020204" pitchFamily="34" charset="0"/>
              <a:buChar char="•"/>
            </a:pPr>
            <a:r>
              <a:rPr lang="en-US" sz="2500" dirty="0">
                <a:latin typeface="Century Gothic" panose="020B0502020202020204" pitchFamily="34" charset="0"/>
                <a:cs typeface="Calibri"/>
              </a:rPr>
              <a:t>How does risk tolerance play a role in choosing between DCA and lump-sum investing?</a:t>
            </a:r>
            <a:endParaRPr lang="en-US" sz="2500" dirty="0">
              <a:latin typeface="Century Gothic" panose="020B0502020202020204" pitchFamily="34" charset="0"/>
            </a:endParaRPr>
          </a:p>
        </p:txBody>
      </p:sp>
      <p:sp>
        <p:nvSpPr>
          <p:cNvPr id="3" name="TextBox 2">
            <a:extLst>
              <a:ext uri="{FF2B5EF4-FFF2-40B4-BE49-F238E27FC236}">
                <a16:creationId xmlns:a16="http://schemas.microsoft.com/office/drawing/2014/main" id="{62073E7F-B046-F45D-1F6B-D671AE65446B}"/>
              </a:ext>
            </a:extLst>
          </p:cNvPr>
          <p:cNvSpPr txBox="1"/>
          <p:nvPr/>
        </p:nvSpPr>
        <p:spPr>
          <a:xfrm>
            <a:off x="2470068" y="6451599"/>
            <a:ext cx="1003801" cy="215444"/>
          </a:xfrm>
          <a:prstGeom prst="rect">
            <a:avLst/>
          </a:prstGeom>
          <a:noFill/>
        </p:spPr>
        <p:txBody>
          <a:bodyPr wrap="none" rtlCol="0">
            <a:spAutoFit/>
          </a:bodyPr>
          <a:lstStyle/>
          <a:p>
            <a:r>
              <a:rPr lang="en-CA" sz="800" b="0" i="0" u="none" strike="noStrike" dirty="0">
                <a:solidFill>
                  <a:srgbClr val="545454"/>
                </a:solidFill>
                <a:effectLst/>
                <a:latin typeface="Century Gothic" panose="020B0502020202020204" pitchFamily="34" charset="0"/>
              </a:rPr>
              <a:t>1810135-v202449</a:t>
            </a:r>
          </a:p>
        </p:txBody>
      </p:sp>
    </p:spTree>
    <p:extLst>
      <p:ext uri="{BB962C8B-B14F-4D97-AF65-F5344CB8AC3E}">
        <p14:creationId xmlns:p14="http://schemas.microsoft.com/office/powerpoint/2010/main" val="18942975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E4ADED-E4F4-96B4-771C-22B444389C6E}"/>
              </a:ext>
            </a:extLst>
          </p:cNvPr>
          <p:cNvSpPr>
            <a:spLocks noGrp="1"/>
          </p:cNvSpPr>
          <p:nvPr>
            <p:ph type="ctrTitle"/>
          </p:nvPr>
        </p:nvSpPr>
        <p:spPr/>
        <p:txBody>
          <a:bodyPr>
            <a:noAutofit/>
          </a:bodyPr>
          <a:lstStyle/>
          <a:p>
            <a:r>
              <a:rPr lang="en-US" sz="3200" b="1" kern="1200" dirty="0">
                <a:solidFill>
                  <a:srgbClr val="205885"/>
                </a:solidFill>
                <a:latin typeface="Century Gothic" panose="020B0502020202020204" pitchFamily="34" charset="0"/>
                <a:ea typeface="+mj-ea"/>
                <a:cs typeface="+mj-cs"/>
              </a:rPr>
              <a:t>Brainstorm</a:t>
            </a:r>
            <a:endParaRPr lang="en-US" dirty="0"/>
          </a:p>
        </p:txBody>
      </p:sp>
      <p:sp>
        <p:nvSpPr>
          <p:cNvPr id="3" name="TextBox 2">
            <a:extLst>
              <a:ext uri="{FF2B5EF4-FFF2-40B4-BE49-F238E27FC236}">
                <a16:creationId xmlns:a16="http://schemas.microsoft.com/office/drawing/2014/main" id="{6A9EBC07-E89A-480E-0B63-1C54B7A50807}"/>
              </a:ext>
            </a:extLst>
          </p:cNvPr>
          <p:cNvSpPr txBox="1"/>
          <p:nvPr/>
        </p:nvSpPr>
        <p:spPr>
          <a:xfrm>
            <a:off x="4724400" y="3200400"/>
            <a:ext cx="274320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a:p>
        </p:txBody>
      </p:sp>
      <p:sp>
        <p:nvSpPr>
          <p:cNvPr id="4" name="TextBox 3">
            <a:extLst>
              <a:ext uri="{FF2B5EF4-FFF2-40B4-BE49-F238E27FC236}">
                <a16:creationId xmlns:a16="http://schemas.microsoft.com/office/drawing/2014/main" id="{0AF1ADBB-F79D-BADA-AC9D-C2A8B61D7835}"/>
              </a:ext>
            </a:extLst>
          </p:cNvPr>
          <p:cNvSpPr txBox="1"/>
          <p:nvPr/>
        </p:nvSpPr>
        <p:spPr>
          <a:xfrm>
            <a:off x="4724400" y="3200400"/>
            <a:ext cx="274320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a:p>
        </p:txBody>
      </p:sp>
      <p:sp>
        <p:nvSpPr>
          <p:cNvPr id="6" name="Slide Number Placeholder 5">
            <a:extLst>
              <a:ext uri="{FF2B5EF4-FFF2-40B4-BE49-F238E27FC236}">
                <a16:creationId xmlns:a16="http://schemas.microsoft.com/office/drawing/2014/main" id="{62CE6CB1-45A9-C8FE-81D0-492E8B4ED968}"/>
              </a:ext>
            </a:extLst>
          </p:cNvPr>
          <p:cNvSpPr>
            <a:spLocks noGrp="1"/>
          </p:cNvSpPr>
          <p:nvPr>
            <p:ph type="sldNum" sz="quarter" idx="12"/>
          </p:nvPr>
        </p:nvSpPr>
        <p:spPr/>
        <p:txBody>
          <a:bodyPr/>
          <a:lstStyle/>
          <a:p>
            <a:fld id="{DFDF98CC-160E-494C-8C3C-8CDC5FA257DE}" type="slidenum">
              <a:rPr lang="en-US" smtClean="0"/>
              <a:t>2</a:t>
            </a:fld>
            <a:endParaRPr lang="en-US" dirty="0"/>
          </a:p>
        </p:txBody>
      </p:sp>
      <p:sp>
        <p:nvSpPr>
          <p:cNvPr id="7" name="TextBox 6">
            <a:extLst>
              <a:ext uri="{FF2B5EF4-FFF2-40B4-BE49-F238E27FC236}">
                <a16:creationId xmlns:a16="http://schemas.microsoft.com/office/drawing/2014/main" id="{1BF9218F-B50B-E876-C242-78C2B27E882C}"/>
              </a:ext>
            </a:extLst>
          </p:cNvPr>
          <p:cNvSpPr txBox="1"/>
          <p:nvPr/>
        </p:nvSpPr>
        <p:spPr>
          <a:xfrm>
            <a:off x="517870" y="3288402"/>
            <a:ext cx="5016031" cy="1015663"/>
          </a:xfrm>
          <a:prstGeom prst="rect">
            <a:avLst/>
          </a:prstGeom>
          <a:noFill/>
        </p:spPr>
        <p:txBody>
          <a:bodyPr wrap="square">
            <a:spAutoFit/>
          </a:bodyPr>
          <a:lstStyle/>
          <a:p>
            <a:pPr>
              <a:spcAft>
                <a:spcPts val="2000"/>
              </a:spcAft>
            </a:pPr>
            <a:r>
              <a:rPr lang="en-US" sz="3000" kern="1200" dirty="0">
                <a:latin typeface="Century Gothic" panose="020B0502020202020204" pitchFamily="34" charset="0"/>
                <a:ea typeface="+mj-ea"/>
                <a:cs typeface="+mj-cs"/>
              </a:rPr>
              <a:t>What are some </a:t>
            </a:r>
            <a:r>
              <a:rPr lang="en-US" sz="3000" dirty="0">
                <a:latin typeface="Century Gothic" panose="020B0502020202020204" pitchFamily="34" charset="0"/>
              </a:rPr>
              <a:t>mistakes investors make?</a:t>
            </a:r>
          </a:p>
        </p:txBody>
      </p:sp>
      <p:sp>
        <p:nvSpPr>
          <p:cNvPr id="5" name="Oval 4">
            <a:extLst>
              <a:ext uri="{FF2B5EF4-FFF2-40B4-BE49-F238E27FC236}">
                <a16:creationId xmlns:a16="http://schemas.microsoft.com/office/drawing/2014/main" id="{50F7D1BA-AF99-30CC-6E27-C6F1B43CF3ED}"/>
              </a:ext>
            </a:extLst>
          </p:cNvPr>
          <p:cNvSpPr/>
          <p:nvPr/>
        </p:nvSpPr>
        <p:spPr>
          <a:xfrm>
            <a:off x="7880103" y="2478501"/>
            <a:ext cx="3122779" cy="3122779"/>
          </a:xfrm>
          <a:prstGeom prst="ellipse">
            <a:avLst/>
          </a:prstGeom>
          <a:solidFill>
            <a:srgbClr val="20588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205885"/>
              </a:solidFill>
            </a:endParaRPr>
          </a:p>
        </p:txBody>
      </p:sp>
      <p:pic>
        <p:nvPicPr>
          <p:cNvPr id="9" name="Picture 8">
            <a:extLst>
              <a:ext uri="{FF2B5EF4-FFF2-40B4-BE49-F238E27FC236}">
                <a16:creationId xmlns:a16="http://schemas.microsoft.com/office/drawing/2014/main" id="{9A442DFC-29F4-8718-C414-A35BE2270718}"/>
              </a:ext>
            </a:extLst>
          </p:cNvPr>
          <p:cNvPicPr>
            <a:picLocks noChangeAspect="1"/>
          </p:cNvPicPr>
          <p:nvPr/>
        </p:nvPicPr>
        <p:blipFill>
          <a:blip r:embed="rId2"/>
          <a:stretch>
            <a:fillRect/>
          </a:stretch>
        </p:blipFill>
        <p:spPr>
          <a:xfrm>
            <a:off x="8798805" y="3182974"/>
            <a:ext cx="1285374" cy="1713832"/>
          </a:xfrm>
          <a:prstGeom prst="rect">
            <a:avLst/>
          </a:prstGeom>
        </p:spPr>
      </p:pic>
    </p:spTree>
    <p:extLst>
      <p:ext uri="{BB962C8B-B14F-4D97-AF65-F5344CB8AC3E}">
        <p14:creationId xmlns:p14="http://schemas.microsoft.com/office/powerpoint/2010/main" val="12841552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E4ADED-E4F4-96B4-771C-22B444389C6E}"/>
              </a:ext>
            </a:extLst>
          </p:cNvPr>
          <p:cNvSpPr>
            <a:spLocks noGrp="1"/>
          </p:cNvSpPr>
          <p:nvPr>
            <p:ph type="ctrTitle"/>
          </p:nvPr>
        </p:nvSpPr>
        <p:spPr/>
        <p:txBody>
          <a:bodyPr>
            <a:noAutofit/>
          </a:bodyPr>
          <a:lstStyle/>
          <a:p>
            <a:pPr>
              <a:spcAft>
                <a:spcPts val="2000"/>
              </a:spcAft>
            </a:pPr>
            <a:r>
              <a:rPr lang="en-US" sz="3200" b="1" dirty="0">
                <a:solidFill>
                  <a:srgbClr val="205885"/>
                </a:solidFill>
                <a:latin typeface="Century Gothic" panose="020B0502020202020204" pitchFamily="34" charset="0"/>
                <a:cs typeface="Calibri Light"/>
              </a:rPr>
              <a:t>Watch and record</a:t>
            </a:r>
          </a:p>
        </p:txBody>
      </p:sp>
      <p:sp>
        <p:nvSpPr>
          <p:cNvPr id="3" name="TextBox 2">
            <a:extLst>
              <a:ext uri="{FF2B5EF4-FFF2-40B4-BE49-F238E27FC236}">
                <a16:creationId xmlns:a16="http://schemas.microsoft.com/office/drawing/2014/main" id="{6A9EBC07-E89A-480E-0B63-1C54B7A50807}"/>
              </a:ext>
            </a:extLst>
          </p:cNvPr>
          <p:cNvSpPr txBox="1"/>
          <p:nvPr/>
        </p:nvSpPr>
        <p:spPr>
          <a:xfrm>
            <a:off x="4724400" y="3200400"/>
            <a:ext cx="274320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a:p>
        </p:txBody>
      </p:sp>
      <p:sp>
        <p:nvSpPr>
          <p:cNvPr id="4" name="TextBox 3">
            <a:extLst>
              <a:ext uri="{FF2B5EF4-FFF2-40B4-BE49-F238E27FC236}">
                <a16:creationId xmlns:a16="http://schemas.microsoft.com/office/drawing/2014/main" id="{0AF1ADBB-F79D-BADA-AC9D-C2A8B61D7835}"/>
              </a:ext>
            </a:extLst>
          </p:cNvPr>
          <p:cNvSpPr txBox="1"/>
          <p:nvPr/>
        </p:nvSpPr>
        <p:spPr>
          <a:xfrm>
            <a:off x="4724400" y="3200400"/>
            <a:ext cx="274320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a:p>
        </p:txBody>
      </p:sp>
      <p:sp>
        <p:nvSpPr>
          <p:cNvPr id="6" name="Slide Number Placeholder 5">
            <a:extLst>
              <a:ext uri="{FF2B5EF4-FFF2-40B4-BE49-F238E27FC236}">
                <a16:creationId xmlns:a16="http://schemas.microsoft.com/office/drawing/2014/main" id="{62CE6CB1-45A9-C8FE-81D0-492E8B4ED968}"/>
              </a:ext>
            </a:extLst>
          </p:cNvPr>
          <p:cNvSpPr>
            <a:spLocks noGrp="1"/>
          </p:cNvSpPr>
          <p:nvPr>
            <p:ph type="sldNum" sz="quarter" idx="12"/>
          </p:nvPr>
        </p:nvSpPr>
        <p:spPr/>
        <p:txBody>
          <a:bodyPr/>
          <a:lstStyle/>
          <a:p>
            <a:fld id="{DFDF98CC-160E-494C-8C3C-8CDC5FA257DE}" type="slidenum">
              <a:rPr lang="en-US" smtClean="0"/>
              <a:t>3</a:t>
            </a:fld>
            <a:endParaRPr lang="en-US" dirty="0"/>
          </a:p>
        </p:txBody>
      </p:sp>
      <p:pic>
        <p:nvPicPr>
          <p:cNvPr id="10" name="Online Media 3" title="Money Gains: Common Investing Pitfalls">
            <a:hlinkClick r:id="" action="ppaction://media"/>
            <a:extLst>
              <a:ext uri="{FF2B5EF4-FFF2-40B4-BE49-F238E27FC236}">
                <a16:creationId xmlns:a16="http://schemas.microsoft.com/office/drawing/2014/main" id="{31419FCD-6470-ACA3-0715-DDAD514266B9}"/>
              </a:ext>
            </a:extLst>
          </p:cNvPr>
          <p:cNvPicPr>
            <a:picLocks noRot="1" noChangeAspect="1"/>
          </p:cNvPicPr>
          <p:nvPr>
            <a:videoFile r:link="rId1"/>
          </p:nvPr>
        </p:nvPicPr>
        <p:blipFill>
          <a:blip r:embed="rId3"/>
          <a:stretch>
            <a:fillRect/>
          </a:stretch>
        </p:blipFill>
        <p:spPr>
          <a:xfrm>
            <a:off x="6401935" y="2307340"/>
            <a:ext cx="5262910" cy="3433741"/>
          </a:xfrm>
          <a:prstGeom prst="rect">
            <a:avLst/>
          </a:prstGeom>
        </p:spPr>
      </p:pic>
      <p:sp>
        <p:nvSpPr>
          <p:cNvPr id="11" name="TextBox 10">
            <a:extLst>
              <a:ext uri="{FF2B5EF4-FFF2-40B4-BE49-F238E27FC236}">
                <a16:creationId xmlns:a16="http://schemas.microsoft.com/office/drawing/2014/main" id="{DA0F47C0-00EA-45AB-C7D4-F36F614B93F2}"/>
              </a:ext>
            </a:extLst>
          </p:cNvPr>
          <p:cNvSpPr txBox="1"/>
          <p:nvPr/>
        </p:nvSpPr>
        <p:spPr>
          <a:xfrm>
            <a:off x="517870" y="3272722"/>
            <a:ext cx="4742899" cy="1015663"/>
          </a:xfrm>
          <a:prstGeom prst="rect">
            <a:avLst/>
          </a:prstGeom>
          <a:noFill/>
        </p:spPr>
        <p:txBody>
          <a:bodyPr wrap="square">
            <a:spAutoFit/>
          </a:bodyPr>
          <a:lstStyle/>
          <a:p>
            <a:pPr>
              <a:spcAft>
                <a:spcPts val="2000"/>
              </a:spcAft>
            </a:pPr>
            <a:r>
              <a:rPr lang="en-US" sz="3000" dirty="0">
                <a:latin typeface="Century Gothic" panose="020B0502020202020204" pitchFamily="34" charset="0"/>
                <a:cs typeface="Calibri Light"/>
              </a:rPr>
              <a:t>What are some investing practices to avoid?</a:t>
            </a:r>
            <a:endParaRPr lang="en-US" sz="3000" dirty="0">
              <a:latin typeface="Century Gothic" panose="020B0502020202020204" pitchFamily="34" charset="0"/>
            </a:endParaRPr>
          </a:p>
        </p:txBody>
      </p:sp>
    </p:spTree>
    <p:extLst>
      <p:ext uri="{BB962C8B-B14F-4D97-AF65-F5344CB8AC3E}">
        <p14:creationId xmlns:p14="http://schemas.microsoft.com/office/powerpoint/2010/main" val="11491173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246"/>
        <p:cNvGrpSpPr/>
        <p:nvPr/>
      </p:nvGrpSpPr>
      <p:grpSpPr>
        <a:xfrm>
          <a:off x="0" y="0"/>
          <a:ext cx="0" cy="0"/>
          <a:chOff x="0" y="0"/>
          <a:chExt cx="0" cy="0"/>
        </a:xfrm>
      </p:grpSpPr>
      <p:sp>
        <p:nvSpPr>
          <p:cNvPr id="7" name="Title 6">
            <a:extLst>
              <a:ext uri="{FF2B5EF4-FFF2-40B4-BE49-F238E27FC236}">
                <a16:creationId xmlns:a16="http://schemas.microsoft.com/office/drawing/2014/main" id="{1A86CBDA-5057-0770-3E3A-31FE60806E6A}"/>
              </a:ext>
            </a:extLst>
          </p:cNvPr>
          <p:cNvSpPr>
            <a:spLocks noGrp="1"/>
          </p:cNvSpPr>
          <p:nvPr>
            <p:ph type="title"/>
          </p:nvPr>
        </p:nvSpPr>
        <p:spPr/>
        <p:txBody>
          <a:bodyPr/>
          <a:lstStyle/>
          <a:p>
            <a:r>
              <a:rPr lang="en-US" sz="3200" dirty="0">
                <a:cs typeface="Calibri Light"/>
              </a:rPr>
              <a:t>Common investing mistakes - </a:t>
            </a:r>
            <a:r>
              <a:rPr lang="en-US" sz="3200" dirty="0">
                <a:cs typeface="Calibri"/>
              </a:rPr>
              <a:t>Lack of diversification</a:t>
            </a:r>
            <a:endParaRPr lang="en-US" dirty="0"/>
          </a:p>
        </p:txBody>
      </p:sp>
      <p:sp>
        <p:nvSpPr>
          <p:cNvPr id="2" name="Text Placeholder 1">
            <a:extLst>
              <a:ext uri="{FF2B5EF4-FFF2-40B4-BE49-F238E27FC236}">
                <a16:creationId xmlns:a16="http://schemas.microsoft.com/office/drawing/2014/main" id="{BFC3CFD0-1E39-D366-3887-C18CCFD5571D}"/>
              </a:ext>
            </a:extLst>
          </p:cNvPr>
          <p:cNvSpPr>
            <a:spLocks noGrp="1"/>
          </p:cNvSpPr>
          <p:nvPr>
            <p:ph type="body" idx="4294967295"/>
          </p:nvPr>
        </p:nvSpPr>
        <p:spPr>
          <a:xfrm>
            <a:off x="516916" y="2239301"/>
            <a:ext cx="5049691" cy="2525202"/>
          </a:xfrm>
          <a:prstGeom prst="rect">
            <a:avLst/>
          </a:prstGeom>
        </p:spPr>
        <p:txBody>
          <a:bodyPr>
            <a:noAutofit/>
          </a:bodyPr>
          <a:lstStyle/>
          <a:p>
            <a:pPr marL="0" indent="0">
              <a:buNone/>
            </a:pPr>
            <a:r>
              <a:rPr lang="en-US" sz="2500" b="1" dirty="0">
                <a:latin typeface="Century Gothic" panose="020B0502020202020204" pitchFamily="34" charset="0"/>
                <a:cs typeface="Calibri" panose="020F0502020204030204"/>
              </a:rPr>
              <a:t>Mistake:</a:t>
            </a:r>
            <a:r>
              <a:rPr lang="en-US" sz="2500" dirty="0">
                <a:latin typeface="Century Gothic" panose="020B0502020202020204" pitchFamily="34" charset="0"/>
                <a:cs typeface="Calibri" panose="020F0502020204030204"/>
              </a:rPr>
              <a:t> Putting all funds into a single investment or asset class without diversifying across different types of investments.</a:t>
            </a:r>
          </a:p>
        </p:txBody>
      </p:sp>
      <p:sp>
        <p:nvSpPr>
          <p:cNvPr id="3" name="Slide Number Placeholder 2">
            <a:extLst>
              <a:ext uri="{FF2B5EF4-FFF2-40B4-BE49-F238E27FC236}">
                <a16:creationId xmlns:a16="http://schemas.microsoft.com/office/drawing/2014/main" id="{74708269-AB45-1512-7B25-768A0633D473}"/>
              </a:ext>
            </a:extLst>
          </p:cNvPr>
          <p:cNvSpPr>
            <a:spLocks noGrp="1"/>
          </p:cNvSpPr>
          <p:nvPr>
            <p:ph type="sldNum" sz="quarter" idx="12"/>
          </p:nvPr>
        </p:nvSpPr>
        <p:spPr/>
        <p:txBody>
          <a:bodyPr/>
          <a:lstStyle/>
          <a:p>
            <a:fld id="{DFDF98CC-160E-494C-8C3C-8CDC5FA257DE}" type="slidenum">
              <a:rPr lang="en-US" smtClean="0"/>
              <a:t>4</a:t>
            </a:fld>
            <a:endParaRPr lang="en-US"/>
          </a:p>
        </p:txBody>
      </p:sp>
      <p:cxnSp>
        <p:nvCxnSpPr>
          <p:cNvPr id="4" name="Straight Connector 3">
            <a:extLst>
              <a:ext uri="{FF2B5EF4-FFF2-40B4-BE49-F238E27FC236}">
                <a16:creationId xmlns:a16="http://schemas.microsoft.com/office/drawing/2014/main" id="{CA7C4143-3F64-A9B2-1428-FC4A904320F6}"/>
              </a:ext>
            </a:extLst>
          </p:cNvPr>
          <p:cNvCxnSpPr>
            <a:cxnSpLocks/>
          </p:cNvCxnSpPr>
          <p:nvPr/>
        </p:nvCxnSpPr>
        <p:spPr>
          <a:xfrm>
            <a:off x="5947102" y="2239301"/>
            <a:ext cx="0" cy="2525202"/>
          </a:xfrm>
          <a:prstGeom prst="line">
            <a:avLst/>
          </a:prstGeom>
          <a:ln w="12700">
            <a:solidFill>
              <a:srgbClr val="6ABD4A"/>
            </a:solidFill>
          </a:ln>
        </p:spPr>
        <p:style>
          <a:lnRef idx="1">
            <a:schemeClr val="accent1"/>
          </a:lnRef>
          <a:fillRef idx="0">
            <a:schemeClr val="accent1"/>
          </a:fillRef>
          <a:effectRef idx="0">
            <a:schemeClr val="accent1"/>
          </a:effectRef>
          <a:fontRef idx="minor">
            <a:schemeClr val="tx1"/>
          </a:fontRef>
        </p:style>
      </p:cxnSp>
      <p:sp>
        <p:nvSpPr>
          <p:cNvPr id="5" name="Content Placeholder 3">
            <a:extLst>
              <a:ext uri="{FF2B5EF4-FFF2-40B4-BE49-F238E27FC236}">
                <a16:creationId xmlns:a16="http://schemas.microsoft.com/office/drawing/2014/main" id="{5363248D-31DC-EC1F-D7E5-60EC78A376FB}"/>
              </a:ext>
            </a:extLst>
          </p:cNvPr>
          <p:cNvSpPr txBox="1">
            <a:spLocks/>
          </p:cNvSpPr>
          <p:nvPr/>
        </p:nvSpPr>
        <p:spPr>
          <a:xfrm>
            <a:off x="6448931" y="2239301"/>
            <a:ext cx="5226153" cy="2830002"/>
          </a:xfrm>
          <a:prstGeom prst="rect">
            <a:avLst/>
          </a:prstGeom>
        </p:spPr>
        <p:txBody>
          <a:bodyPr vert="horz" lIns="91440" tIns="45720" rIns="91440" bIns="45720" rtlCol="0" anchor="t">
            <a:normAutofit/>
          </a:bodyPr>
          <a:lstStyle>
            <a:lvl1pPr marL="0" indent="0" algn="l" defTabSz="914400" rtl="0" eaLnBrk="1" latinLnBrk="0" hangingPunct="1">
              <a:lnSpc>
                <a:spcPct val="110000"/>
              </a:lnSpc>
              <a:spcBef>
                <a:spcPts val="1000"/>
              </a:spcBef>
              <a:buFont typeface="Arial" panose="020B0604020202020204" pitchFamily="34" charset="0"/>
              <a:buNone/>
              <a:defRPr sz="2000" kern="1200">
                <a:solidFill>
                  <a:schemeClr val="tx1"/>
                </a:solidFill>
                <a:latin typeface="+mn-lt"/>
                <a:ea typeface="+mn-ea"/>
                <a:cs typeface="+mn-cs"/>
              </a:defRPr>
            </a:lvl1pPr>
            <a:lvl2pPr marL="274320" indent="-27432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2pPr>
            <a:lvl3pPr marL="274320" indent="0" algn="l" defTabSz="914400" rtl="0" eaLnBrk="1" latinLnBrk="0" hangingPunct="1">
              <a:lnSpc>
                <a:spcPct val="110000"/>
              </a:lnSpc>
              <a:spcBef>
                <a:spcPts val="500"/>
              </a:spcBef>
              <a:buFont typeface="Arial" panose="020B0604020202020204" pitchFamily="34" charset="0"/>
              <a:buNone/>
              <a:defRPr sz="1800" kern="1200">
                <a:solidFill>
                  <a:schemeClr val="tx1"/>
                </a:solidFill>
                <a:latin typeface="+mn-lt"/>
                <a:ea typeface="+mn-ea"/>
                <a:cs typeface="+mn-cs"/>
              </a:defRPr>
            </a:lvl3pPr>
            <a:lvl4pPr marL="548640" indent="-274320" algn="l" defTabSz="914400"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4pPr>
            <a:lvl5pPr marL="548640" indent="0" algn="l" defTabSz="914400" rtl="0" eaLnBrk="1" latinLnBrk="0" hangingPunct="1">
              <a:lnSpc>
                <a:spcPct val="110000"/>
              </a:lnSpc>
              <a:spcBef>
                <a:spcPts val="500"/>
              </a:spcBef>
              <a:buFont typeface="Arial" panose="020B0604020202020204" pitchFamily="34" charset="0"/>
              <a:buNone/>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Aft>
                <a:spcPts val="1000"/>
              </a:spcAft>
            </a:pPr>
            <a:r>
              <a:rPr lang="en-US" sz="2500" b="1" dirty="0">
                <a:latin typeface="Century Gothic" panose="020B0502020202020204" pitchFamily="34" charset="0"/>
                <a:ea typeface="+mn-lt"/>
                <a:cs typeface="+mn-lt"/>
              </a:rPr>
              <a:t>Impact:</a:t>
            </a:r>
            <a:r>
              <a:rPr lang="en-US" sz="2500" dirty="0">
                <a:latin typeface="Century Gothic" panose="020B0502020202020204" pitchFamily="34" charset="0"/>
                <a:ea typeface="+mn-lt"/>
                <a:cs typeface="+mn-lt"/>
              </a:rPr>
              <a:t> Concentrated portfolios are more susceptible to the risks associated with a specific investment, industry or market.</a:t>
            </a:r>
            <a:endParaRPr lang="en-US" sz="2500" dirty="0">
              <a:latin typeface="Century Gothic" panose="020B0502020202020204" pitchFamily="34" charset="0"/>
              <a:cs typeface="Calibri"/>
            </a:endParaRPr>
          </a:p>
          <a:p>
            <a:r>
              <a:rPr lang="en-US" sz="2500" b="1" dirty="0">
                <a:latin typeface="Century Gothic" panose="020B0502020202020204" pitchFamily="34" charset="0"/>
                <a:cs typeface="Calibri"/>
              </a:rPr>
              <a:t>Solution:</a:t>
            </a:r>
            <a:r>
              <a:rPr lang="en-US" sz="2500" dirty="0">
                <a:latin typeface="Century Gothic" panose="020B0502020202020204" pitchFamily="34" charset="0"/>
                <a:cs typeface="Calibri"/>
              </a:rPr>
              <a:t> Diversify!</a:t>
            </a:r>
          </a:p>
        </p:txBody>
      </p:sp>
    </p:spTree>
    <p:extLst>
      <p:ext uri="{BB962C8B-B14F-4D97-AF65-F5344CB8AC3E}">
        <p14:creationId xmlns:p14="http://schemas.microsoft.com/office/powerpoint/2010/main" val="12747608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246"/>
        <p:cNvGrpSpPr/>
        <p:nvPr/>
      </p:nvGrpSpPr>
      <p:grpSpPr>
        <a:xfrm>
          <a:off x="0" y="0"/>
          <a:ext cx="0" cy="0"/>
          <a:chOff x="0" y="0"/>
          <a:chExt cx="0" cy="0"/>
        </a:xfrm>
      </p:grpSpPr>
      <p:sp>
        <p:nvSpPr>
          <p:cNvPr id="7" name="Title 6">
            <a:extLst>
              <a:ext uri="{FF2B5EF4-FFF2-40B4-BE49-F238E27FC236}">
                <a16:creationId xmlns:a16="http://schemas.microsoft.com/office/drawing/2014/main" id="{1A86CBDA-5057-0770-3E3A-31FE60806E6A}"/>
              </a:ext>
            </a:extLst>
          </p:cNvPr>
          <p:cNvSpPr>
            <a:spLocks noGrp="1"/>
          </p:cNvSpPr>
          <p:nvPr>
            <p:ph type="title"/>
          </p:nvPr>
        </p:nvSpPr>
        <p:spPr/>
        <p:txBody>
          <a:bodyPr/>
          <a:lstStyle/>
          <a:p>
            <a:r>
              <a:rPr lang="en-US" sz="3200" dirty="0">
                <a:cs typeface="Calibri Light"/>
              </a:rPr>
              <a:t>Common investing mistakes - </a:t>
            </a:r>
            <a:r>
              <a:rPr lang="en-US" sz="3200" dirty="0">
                <a:cs typeface="Calibri"/>
              </a:rPr>
              <a:t>Not </a:t>
            </a:r>
            <a:br>
              <a:rPr lang="en-US" sz="3200" dirty="0">
                <a:cs typeface="Calibri"/>
              </a:rPr>
            </a:br>
            <a:r>
              <a:rPr lang="en-US" sz="3200" dirty="0">
                <a:cs typeface="Calibri"/>
              </a:rPr>
              <a:t>rebalancing regularly</a:t>
            </a:r>
            <a:endParaRPr lang="en-US" dirty="0"/>
          </a:p>
        </p:txBody>
      </p:sp>
      <p:sp>
        <p:nvSpPr>
          <p:cNvPr id="2" name="Text Placeholder 1">
            <a:extLst>
              <a:ext uri="{FF2B5EF4-FFF2-40B4-BE49-F238E27FC236}">
                <a16:creationId xmlns:a16="http://schemas.microsoft.com/office/drawing/2014/main" id="{BFC3CFD0-1E39-D366-3887-C18CCFD5571D}"/>
              </a:ext>
            </a:extLst>
          </p:cNvPr>
          <p:cNvSpPr>
            <a:spLocks noGrp="1"/>
          </p:cNvSpPr>
          <p:nvPr>
            <p:ph type="body" idx="4294967295"/>
          </p:nvPr>
        </p:nvSpPr>
        <p:spPr>
          <a:xfrm>
            <a:off x="516916" y="2404040"/>
            <a:ext cx="5579084" cy="2525202"/>
          </a:xfrm>
          <a:prstGeom prst="rect">
            <a:avLst/>
          </a:prstGeom>
        </p:spPr>
        <p:txBody>
          <a:bodyPr>
            <a:noAutofit/>
          </a:bodyPr>
          <a:lstStyle/>
          <a:p>
            <a:pPr marL="0" indent="0">
              <a:buNone/>
            </a:pPr>
            <a:r>
              <a:rPr lang="en-US" sz="2500" b="1" dirty="0">
                <a:latin typeface="Century Gothic" panose="020B0502020202020204" pitchFamily="34" charset="0"/>
                <a:cs typeface="Calibri" panose="020F0502020204030204"/>
              </a:rPr>
              <a:t>Mistake: </a:t>
            </a:r>
            <a:r>
              <a:rPr lang="en-US" sz="2500" dirty="0">
                <a:latin typeface="Century Gothic" panose="020B0502020202020204" pitchFamily="34" charset="0"/>
                <a:cs typeface="Calibri" panose="020F0502020204030204"/>
              </a:rPr>
              <a:t>Failing to regularly review and rebalance the investment portfolio in response to changes in market conditions or personal circumstances.</a:t>
            </a:r>
          </a:p>
          <a:p>
            <a:pPr marL="0" indent="0">
              <a:buNone/>
            </a:pPr>
            <a:r>
              <a:rPr lang="en-US" sz="2500" b="1" dirty="0">
                <a:latin typeface="Century Gothic" panose="020B0502020202020204" pitchFamily="34" charset="0"/>
                <a:cs typeface="Calibri" panose="020F0502020204030204"/>
              </a:rPr>
              <a:t>Impact: </a:t>
            </a:r>
            <a:r>
              <a:rPr lang="en-US" sz="2500" dirty="0">
                <a:latin typeface="Century Gothic" panose="020B0502020202020204" pitchFamily="34" charset="0"/>
                <a:cs typeface="Calibri" panose="020F0502020204030204"/>
              </a:rPr>
              <a:t>Over time, the portfolio may become misaligned with the investor’s goals and risk tolerance.</a:t>
            </a:r>
            <a:endParaRPr lang="en-US" sz="2500" dirty="0">
              <a:latin typeface="Century Gothic" panose="020B0502020202020204" pitchFamily="34" charset="0"/>
            </a:endParaRPr>
          </a:p>
        </p:txBody>
      </p:sp>
      <p:sp>
        <p:nvSpPr>
          <p:cNvPr id="3" name="Slide Number Placeholder 2">
            <a:extLst>
              <a:ext uri="{FF2B5EF4-FFF2-40B4-BE49-F238E27FC236}">
                <a16:creationId xmlns:a16="http://schemas.microsoft.com/office/drawing/2014/main" id="{74708269-AB45-1512-7B25-768A0633D473}"/>
              </a:ext>
            </a:extLst>
          </p:cNvPr>
          <p:cNvSpPr>
            <a:spLocks noGrp="1"/>
          </p:cNvSpPr>
          <p:nvPr>
            <p:ph type="sldNum" sz="quarter" idx="12"/>
          </p:nvPr>
        </p:nvSpPr>
        <p:spPr/>
        <p:txBody>
          <a:bodyPr/>
          <a:lstStyle/>
          <a:p>
            <a:fld id="{DFDF98CC-160E-494C-8C3C-8CDC5FA257DE}" type="slidenum">
              <a:rPr lang="en-US" smtClean="0"/>
              <a:t>5</a:t>
            </a:fld>
            <a:endParaRPr lang="en-US"/>
          </a:p>
        </p:txBody>
      </p:sp>
      <p:cxnSp>
        <p:nvCxnSpPr>
          <p:cNvPr id="4" name="Straight Connector 3">
            <a:extLst>
              <a:ext uri="{FF2B5EF4-FFF2-40B4-BE49-F238E27FC236}">
                <a16:creationId xmlns:a16="http://schemas.microsoft.com/office/drawing/2014/main" id="{CA7C4143-3F64-A9B2-1428-FC4A904320F6}"/>
              </a:ext>
            </a:extLst>
          </p:cNvPr>
          <p:cNvCxnSpPr>
            <a:cxnSpLocks/>
          </p:cNvCxnSpPr>
          <p:nvPr/>
        </p:nvCxnSpPr>
        <p:spPr>
          <a:xfrm>
            <a:off x="6380239" y="2404040"/>
            <a:ext cx="0" cy="3776488"/>
          </a:xfrm>
          <a:prstGeom prst="line">
            <a:avLst/>
          </a:prstGeom>
          <a:ln w="12700">
            <a:solidFill>
              <a:srgbClr val="6ABD4A"/>
            </a:solidFill>
          </a:ln>
        </p:spPr>
        <p:style>
          <a:lnRef idx="1">
            <a:schemeClr val="accent1"/>
          </a:lnRef>
          <a:fillRef idx="0">
            <a:schemeClr val="accent1"/>
          </a:fillRef>
          <a:effectRef idx="0">
            <a:schemeClr val="accent1"/>
          </a:effectRef>
          <a:fontRef idx="minor">
            <a:schemeClr val="tx1"/>
          </a:fontRef>
        </p:style>
      </p:cxnSp>
      <p:sp>
        <p:nvSpPr>
          <p:cNvPr id="5" name="Content Placeholder 3">
            <a:extLst>
              <a:ext uri="{FF2B5EF4-FFF2-40B4-BE49-F238E27FC236}">
                <a16:creationId xmlns:a16="http://schemas.microsoft.com/office/drawing/2014/main" id="{5363248D-31DC-EC1F-D7E5-60EC78A376FB}"/>
              </a:ext>
            </a:extLst>
          </p:cNvPr>
          <p:cNvSpPr txBox="1">
            <a:spLocks/>
          </p:cNvSpPr>
          <p:nvPr/>
        </p:nvSpPr>
        <p:spPr>
          <a:xfrm>
            <a:off x="6785821" y="2404040"/>
            <a:ext cx="4889264" cy="4049204"/>
          </a:xfrm>
          <a:prstGeom prst="rect">
            <a:avLst/>
          </a:prstGeom>
        </p:spPr>
        <p:txBody>
          <a:bodyPr vert="horz" lIns="91440" tIns="45720" rIns="91440" bIns="45720" rtlCol="0" anchor="t">
            <a:noAutofit/>
          </a:bodyPr>
          <a:lstStyle>
            <a:lvl1pPr marL="0" indent="0" algn="l" defTabSz="914400" rtl="0" eaLnBrk="1" latinLnBrk="0" hangingPunct="1">
              <a:lnSpc>
                <a:spcPct val="110000"/>
              </a:lnSpc>
              <a:spcBef>
                <a:spcPts val="1000"/>
              </a:spcBef>
              <a:buFont typeface="Arial" panose="020B0604020202020204" pitchFamily="34" charset="0"/>
              <a:buNone/>
              <a:defRPr sz="2000" kern="1200">
                <a:solidFill>
                  <a:schemeClr val="tx1"/>
                </a:solidFill>
                <a:latin typeface="+mn-lt"/>
                <a:ea typeface="+mn-ea"/>
                <a:cs typeface="+mn-cs"/>
              </a:defRPr>
            </a:lvl1pPr>
            <a:lvl2pPr marL="274320" indent="-27432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2pPr>
            <a:lvl3pPr marL="274320" indent="0" algn="l" defTabSz="914400" rtl="0" eaLnBrk="1" latinLnBrk="0" hangingPunct="1">
              <a:lnSpc>
                <a:spcPct val="110000"/>
              </a:lnSpc>
              <a:spcBef>
                <a:spcPts val="500"/>
              </a:spcBef>
              <a:buFont typeface="Arial" panose="020B0604020202020204" pitchFamily="34" charset="0"/>
              <a:buNone/>
              <a:defRPr sz="1800" kern="1200">
                <a:solidFill>
                  <a:schemeClr val="tx1"/>
                </a:solidFill>
                <a:latin typeface="+mn-lt"/>
                <a:ea typeface="+mn-ea"/>
                <a:cs typeface="+mn-cs"/>
              </a:defRPr>
            </a:lvl3pPr>
            <a:lvl4pPr marL="548640" indent="-274320" algn="l" defTabSz="914400"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4pPr>
            <a:lvl5pPr marL="548640" indent="0" algn="l" defTabSz="914400" rtl="0" eaLnBrk="1" latinLnBrk="0" hangingPunct="1">
              <a:lnSpc>
                <a:spcPct val="110000"/>
              </a:lnSpc>
              <a:spcBef>
                <a:spcPts val="500"/>
              </a:spcBef>
              <a:buFont typeface="Arial" panose="020B0604020202020204" pitchFamily="34" charset="0"/>
              <a:buNone/>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500" b="1" dirty="0">
                <a:latin typeface="Century Gothic" panose="020B0502020202020204" pitchFamily="34" charset="0"/>
                <a:ea typeface="+mn-lt"/>
                <a:cs typeface="+mn-lt"/>
              </a:rPr>
              <a:t>Example: </a:t>
            </a:r>
          </a:p>
          <a:p>
            <a:pPr marL="190500" indent="-190500">
              <a:spcBef>
                <a:spcPts val="600"/>
              </a:spcBef>
              <a:buClr>
                <a:srgbClr val="A2AAAD"/>
              </a:buClr>
              <a:buFont typeface="Arial" panose="020B0604020202020204" pitchFamily="34" charset="0"/>
              <a:buChar char="•"/>
            </a:pPr>
            <a:r>
              <a:rPr lang="en-US" sz="1300" dirty="0">
                <a:latin typeface="Century Gothic" panose="020B0502020202020204" pitchFamily="34" charset="0"/>
                <a:ea typeface="+mn-lt"/>
                <a:cs typeface="+mn-lt"/>
              </a:rPr>
              <a:t>You</a:t>
            </a:r>
            <a:r>
              <a:rPr lang="en-US" sz="1300" dirty="0">
                <a:latin typeface="Century Gothic" panose="020B0502020202020204" pitchFamily="34" charset="0"/>
                <a:cs typeface="Calibri" panose="020F0502020204030204"/>
              </a:rPr>
              <a:t> invest $1,000: $250 each in four companies </a:t>
            </a:r>
            <a:br>
              <a:rPr lang="en-US" sz="1300" dirty="0">
                <a:latin typeface="Century Gothic" panose="020B0502020202020204" pitchFamily="34" charset="0"/>
                <a:cs typeface="Calibri" panose="020F0502020204030204"/>
              </a:rPr>
            </a:br>
            <a:r>
              <a:rPr lang="en-US" sz="1300" dirty="0">
                <a:latin typeface="Century Gothic" panose="020B0502020202020204" pitchFamily="34" charset="0"/>
                <a:cs typeface="Calibri" panose="020F0502020204030204"/>
              </a:rPr>
              <a:t>A, B, C and D.</a:t>
            </a:r>
          </a:p>
          <a:p>
            <a:pPr marL="190500" indent="-190500">
              <a:spcBef>
                <a:spcPts val="600"/>
              </a:spcBef>
              <a:buClr>
                <a:srgbClr val="A2AAAD"/>
              </a:buClr>
              <a:buFont typeface="Arial" panose="020B0604020202020204" pitchFamily="34" charset="0"/>
              <a:buChar char="•"/>
            </a:pPr>
            <a:r>
              <a:rPr lang="en-US" sz="1300" dirty="0">
                <a:latin typeface="Century Gothic" panose="020B0502020202020204" pitchFamily="34" charset="0"/>
                <a:cs typeface="Calibri" panose="020F0502020204030204"/>
              </a:rPr>
              <a:t>If company A goes up in value more than the others, it will account for a larger portion of your portfolio.</a:t>
            </a:r>
          </a:p>
          <a:p>
            <a:pPr marL="190500" indent="-190500">
              <a:spcBef>
                <a:spcPts val="600"/>
              </a:spcBef>
              <a:buClr>
                <a:srgbClr val="A2AAAD"/>
              </a:buClr>
              <a:buFont typeface="Arial" panose="020B0604020202020204" pitchFamily="34" charset="0"/>
              <a:buChar char="•"/>
            </a:pPr>
            <a:r>
              <a:rPr lang="en-US" sz="1300" dirty="0">
                <a:latin typeface="Century Gothic" panose="020B0502020202020204" pitchFamily="34" charset="0"/>
                <a:cs typeface="Calibri" panose="020F0502020204030204"/>
              </a:rPr>
              <a:t>Rebalancing would involve selling some shares of company A and buying more of companies B, C and D.</a:t>
            </a:r>
          </a:p>
          <a:p>
            <a:pPr marL="190500" indent="-190500">
              <a:spcBef>
                <a:spcPts val="600"/>
              </a:spcBef>
              <a:buClr>
                <a:srgbClr val="A2AAAD"/>
              </a:buClr>
              <a:buFont typeface="Arial" panose="020B0604020202020204" pitchFamily="34" charset="0"/>
              <a:buChar char="•"/>
            </a:pPr>
            <a:r>
              <a:rPr lang="en-US" sz="1300" dirty="0">
                <a:latin typeface="Century Gothic" panose="020B0502020202020204" pitchFamily="34" charset="0"/>
                <a:cs typeface="Calibri" panose="020F0502020204030204"/>
              </a:rPr>
              <a:t>It may feel counter intuitive to sell stocks that have gone up in value and buy more of stocks that have gone down, but it’s important to do this to keep your portfolio on track.</a:t>
            </a:r>
          </a:p>
          <a:p>
            <a:pPr marL="190500" indent="-190500">
              <a:spcBef>
                <a:spcPts val="600"/>
              </a:spcBef>
              <a:buClr>
                <a:srgbClr val="A2AAAD"/>
              </a:buClr>
              <a:buFont typeface="Arial" panose="020B0604020202020204" pitchFamily="34" charset="0"/>
              <a:buChar char="•"/>
            </a:pPr>
            <a:r>
              <a:rPr lang="en-US" sz="1300" dirty="0">
                <a:latin typeface="Century Gothic" panose="020B0502020202020204" pitchFamily="34" charset="0"/>
                <a:cs typeface="Calibri" panose="020F0502020204030204"/>
              </a:rPr>
              <a:t>Must rebalance your allocation of stocks and bonds in a balanced portfolio: if stocks go up in value a lot, you may end up with a lot more exposure to stocks than you're comfortable with. </a:t>
            </a:r>
          </a:p>
        </p:txBody>
      </p:sp>
    </p:spTree>
    <p:extLst>
      <p:ext uri="{BB962C8B-B14F-4D97-AF65-F5344CB8AC3E}">
        <p14:creationId xmlns:p14="http://schemas.microsoft.com/office/powerpoint/2010/main" val="13444844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246"/>
        <p:cNvGrpSpPr/>
        <p:nvPr/>
      </p:nvGrpSpPr>
      <p:grpSpPr>
        <a:xfrm>
          <a:off x="0" y="0"/>
          <a:ext cx="0" cy="0"/>
          <a:chOff x="0" y="0"/>
          <a:chExt cx="0" cy="0"/>
        </a:xfrm>
      </p:grpSpPr>
      <p:sp>
        <p:nvSpPr>
          <p:cNvPr id="7" name="Title 6">
            <a:extLst>
              <a:ext uri="{FF2B5EF4-FFF2-40B4-BE49-F238E27FC236}">
                <a16:creationId xmlns:a16="http://schemas.microsoft.com/office/drawing/2014/main" id="{1A86CBDA-5057-0770-3E3A-31FE60806E6A}"/>
              </a:ext>
            </a:extLst>
          </p:cNvPr>
          <p:cNvSpPr>
            <a:spLocks noGrp="1"/>
          </p:cNvSpPr>
          <p:nvPr>
            <p:ph type="title"/>
          </p:nvPr>
        </p:nvSpPr>
        <p:spPr/>
        <p:txBody>
          <a:bodyPr/>
          <a:lstStyle/>
          <a:p>
            <a:r>
              <a:rPr lang="en-US" sz="3200" dirty="0">
                <a:cs typeface="Calibri Light"/>
              </a:rPr>
              <a:t>Common investing mistakes - </a:t>
            </a:r>
            <a:r>
              <a:rPr lang="en-US" sz="3200" dirty="0">
                <a:cs typeface="Calibri"/>
              </a:rPr>
              <a:t>Trying to time the market</a:t>
            </a:r>
            <a:endParaRPr lang="en-US" dirty="0"/>
          </a:p>
        </p:txBody>
      </p:sp>
      <p:sp>
        <p:nvSpPr>
          <p:cNvPr id="2" name="Text Placeholder 1">
            <a:extLst>
              <a:ext uri="{FF2B5EF4-FFF2-40B4-BE49-F238E27FC236}">
                <a16:creationId xmlns:a16="http://schemas.microsoft.com/office/drawing/2014/main" id="{BFC3CFD0-1E39-D366-3887-C18CCFD5571D}"/>
              </a:ext>
            </a:extLst>
          </p:cNvPr>
          <p:cNvSpPr>
            <a:spLocks noGrp="1"/>
          </p:cNvSpPr>
          <p:nvPr>
            <p:ph type="body" idx="4294967295"/>
          </p:nvPr>
        </p:nvSpPr>
        <p:spPr>
          <a:xfrm>
            <a:off x="516916" y="2223259"/>
            <a:ext cx="5226150" cy="2525202"/>
          </a:xfrm>
          <a:prstGeom prst="rect">
            <a:avLst/>
          </a:prstGeom>
        </p:spPr>
        <p:txBody>
          <a:bodyPr>
            <a:noAutofit/>
          </a:bodyPr>
          <a:lstStyle/>
          <a:p>
            <a:pPr marL="0" indent="0">
              <a:buNone/>
            </a:pPr>
            <a:r>
              <a:rPr lang="en-US" sz="2500" b="1" dirty="0">
                <a:latin typeface="Century Gothic" panose="020B0502020202020204" pitchFamily="34" charset="0"/>
                <a:ea typeface="+mn-lt"/>
                <a:cs typeface="+mn-lt"/>
              </a:rPr>
              <a:t>Mistake: </a:t>
            </a:r>
            <a:r>
              <a:rPr lang="en-US" sz="2500" dirty="0">
                <a:latin typeface="Century Gothic" panose="020B0502020202020204" pitchFamily="34" charset="0"/>
                <a:ea typeface="+mn-lt"/>
                <a:cs typeface="+mn-lt"/>
              </a:rPr>
              <a:t>Trying to time the market by predicting when to buy or sell investments based on short-term market fluctuations.</a:t>
            </a:r>
            <a:endParaRPr lang="en-US" sz="2500" dirty="0">
              <a:latin typeface="Century Gothic" panose="020B0502020202020204" pitchFamily="34" charset="0"/>
            </a:endParaRPr>
          </a:p>
        </p:txBody>
      </p:sp>
      <p:sp>
        <p:nvSpPr>
          <p:cNvPr id="3" name="Slide Number Placeholder 2">
            <a:extLst>
              <a:ext uri="{FF2B5EF4-FFF2-40B4-BE49-F238E27FC236}">
                <a16:creationId xmlns:a16="http://schemas.microsoft.com/office/drawing/2014/main" id="{74708269-AB45-1512-7B25-768A0633D473}"/>
              </a:ext>
            </a:extLst>
          </p:cNvPr>
          <p:cNvSpPr>
            <a:spLocks noGrp="1"/>
          </p:cNvSpPr>
          <p:nvPr>
            <p:ph type="sldNum" sz="quarter" idx="12"/>
          </p:nvPr>
        </p:nvSpPr>
        <p:spPr/>
        <p:txBody>
          <a:bodyPr/>
          <a:lstStyle/>
          <a:p>
            <a:fld id="{DFDF98CC-160E-494C-8C3C-8CDC5FA257DE}" type="slidenum">
              <a:rPr lang="en-US" smtClean="0"/>
              <a:t>6</a:t>
            </a:fld>
            <a:endParaRPr lang="en-US"/>
          </a:p>
        </p:txBody>
      </p:sp>
      <p:cxnSp>
        <p:nvCxnSpPr>
          <p:cNvPr id="6" name="Straight Connector 5">
            <a:extLst>
              <a:ext uri="{FF2B5EF4-FFF2-40B4-BE49-F238E27FC236}">
                <a16:creationId xmlns:a16="http://schemas.microsoft.com/office/drawing/2014/main" id="{C1A6CDC8-6F2C-435B-E56B-851C49EB1E67}"/>
              </a:ext>
            </a:extLst>
          </p:cNvPr>
          <p:cNvCxnSpPr>
            <a:cxnSpLocks/>
          </p:cNvCxnSpPr>
          <p:nvPr/>
        </p:nvCxnSpPr>
        <p:spPr>
          <a:xfrm>
            <a:off x="5995228" y="2271385"/>
            <a:ext cx="0" cy="2781876"/>
          </a:xfrm>
          <a:prstGeom prst="line">
            <a:avLst/>
          </a:prstGeom>
          <a:ln w="12700">
            <a:solidFill>
              <a:srgbClr val="6ABD4A"/>
            </a:solidFill>
          </a:ln>
        </p:spPr>
        <p:style>
          <a:lnRef idx="1">
            <a:schemeClr val="accent1"/>
          </a:lnRef>
          <a:fillRef idx="0">
            <a:schemeClr val="accent1"/>
          </a:fillRef>
          <a:effectRef idx="0">
            <a:schemeClr val="accent1"/>
          </a:effectRef>
          <a:fontRef idx="minor">
            <a:schemeClr val="tx1"/>
          </a:fontRef>
        </p:style>
      </p:cxnSp>
      <p:sp>
        <p:nvSpPr>
          <p:cNvPr id="8" name="Content Placeholder 3">
            <a:extLst>
              <a:ext uri="{FF2B5EF4-FFF2-40B4-BE49-F238E27FC236}">
                <a16:creationId xmlns:a16="http://schemas.microsoft.com/office/drawing/2014/main" id="{34CBF44E-3DAF-6898-238D-FCD205CC425E}"/>
              </a:ext>
            </a:extLst>
          </p:cNvPr>
          <p:cNvSpPr txBox="1">
            <a:spLocks/>
          </p:cNvSpPr>
          <p:nvPr/>
        </p:nvSpPr>
        <p:spPr>
          <a:xfrm>
            <a:off x="6448932" y="2223259"/>
            <a:ext cx="5226153" cy="2830002"/>
          </a:xfrm>
          <a:prstGeom prst="rect">
            <a:avLst/>
          </a:prstGeom>
        </p:spPr>
        <p:txBody>
          <a:bodyPr vert="horz" lIns="91440" tIns="45720" rIns="91440" bIns="45720" rtlCol="0" anchor="t">
            <a:noAutofit/>
          </a:bodyPr>
          <a:lstStyle>
            <a:lvl1pPr marL="0" indent="0" algn="l" defTabSz="914400" rtl="0" eaLnBrk="1" latinLnBrk="0" hangingPunct="1">
              <a:lnSpc>
                <a:spcPct val="110000"/>
              </a:lnSpc>
              <a:spcBef>
                <a:spcPts val="1000"/>
              </a:spcBef>
              <a:buFont typeface="Arial" panose="020B0604020202020204" pitchFamily="34" charset="0"/>
              <a:buNone/>
              <a:defRPr sz="2000" kern="1200">
                <a:solidFill>
                  <a:schemeClr val="tx1"/>
                </a:solidFill>
                <a:latin typeface="+mn-lt"/>
                <a:ea typeface="+mn-ea"/>
                <a:cs typeface="+mn-cs"/>
              </a:defRPr>
            </a:lvl1pPr>
            <a:lvl2pPr marL="274320" indent="-27432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2pPr>
            <a:lvl3pPr marL="274320" indent="0" algn="l" defTabSz="914400" rtl="0" eaLnBrk="1" latinLnBrk="0" hangingPunct="1">
              <a:lnSpc>
                <a:spcPct val="110000"/>
              </a:lnSpc>
              <a:spcBef>
                <a:spcPts val="500"/>
              </a:spcBef>
              <a:buFont typeface="Arial" panose="020B0604020202020204" pitchFamily="34" charset="0"/>
              <a:buNone/>
              <a:defRPr sz="1800" kern="1200">
                <a:solidFill>
                  <a:schemeClr val="tx1"/>
                </a:solidFill>
                <a:latin typeface="+mn-lt"/>
                <a:ea typeface="+mn-ea"/>
                <a:cs typeface="+mn-cs"/>
              </a:defRPr>
            </a:lvl3pPr>
            <a:lvl4pPr marL="548640" indent="-274320" algn="l" defTabSz="914400"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4pPr>
            <a:lvl5pPr marL="548640" indent="0" algn="l" defTabSz="914400" rtl="0" eaLnBrk="1" latinLnBrk="0" hangingPunct="1">
              <a:lnSpc>
                <a:spcPct val="110000"/>
              </a:lnSpc>
              <a:spcBef>
                <a:spcPts val="500"/>
              </a:spcBef>
              <a:buFont typeface="Arial" panose="020B0604020202020204" pitchFamily="34" charset="0"/>
              <a:buNone/>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500" b="1" dirty="0">
                <a:latin typeface="Century Gothic" panose="020B0502020202020204" pitchFamily="34" charset="0"/>
                <a:ea typeface="+mn-lt"/>
                <a:cs typeface="+mn-lt"/>
              </a:rPr>
              <a:t>Impact: </a:t>
            </a:r>
            <a:r>
              <a:rPr lang="en-US" sz="2500" dirty="0">
                <a:latin typeface="Century Gothic" panose="020B0502020202020204" pitchFamily="34" charset="0"/>
                <a:ea typeface="+mn-lt"/>
                <a:cs typeface="+mn-lt"/>
              </a:rPr>
              <a:t>Timing the market consistently is extremely difficult, and frequent trading can result in missed opportunities and increased transaction costs.</a:t>
            </a:r>
            <a:endParaRPr lang="en-US" sz="2500" dirty="0">
              <a:latin typeface="Century Gothic" panose="020B0502020202020204" pitchFamily="34" charset="0"/>
              <a:cs typeface="Calibri" panose="020F0502020204030204"/>
            </a:endParaRPr>
          </a:p>
          <a:p>
            <a:pPr marL="0" indent="0">
              <a:spcBef>
                <a:spcPts val="2000"/>
              </a:spcBef>
              <a:buNone/>
            </a:pPr>
            <a:r>
              <a:rPr lang="en-US" sz="2500" b="1" dirty="0">
                <a:latin typeface="Century Gothic" panose="020B0502020202020204" pitchFamily="34" charset="0"/>
                <a:cs typeface="Calibri" panose="020F0502020204030204"/>
              </a:rPr>
              <a:t>Solution: </a:t>
            </a:r>
            <a:r>
              <a:rPr lang="en-US" sz="2500" dirty="0">
                <a:latin typeface="Century Gothic" panose="020B0502020202020204" pitchFamily="34" charset="0"/>
                <a:cs typeface="Calibri" panose="020F0502020204030204"/>
              </a:rPr>
              <a:t>Dollar-cost averaging.</a:t>
            </a:r>
          </a:p>
        </p:txBody>
      </p:sp>
    </p:spTree>
    <p:extLst>
      <p:ext uri="{BB962C8B-B14F-4D97-AF65-F5344CB8AC3E}">
        <p14:creationId xmlns:p14="http://schemas.microsoft.com/office/powerpoint/2010/main" val="26308305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246"/>
        <p:cNvGrpSpPr/>
        <p:nvPr/>
      </p:nvGrpSpPr>
      <p:grpSpPr>
        <a:xfrm>
          <a:off x="0" y="0"/>
          <a:ext cx="0" cy="0"/>
          <a:chOff x="0" y="0"/>
          <a:chExt cx="0" cy="0"/>
        </a:xfrm>
      </p:grpSpPr>
      <p:sp>
        <p:nvSpPr>
          <p:cNvPr id="7" name="Title 6">
            <a:extLst>
              <a:ext uri="{FF2B5EF4-FFF2-40B4-BE49-F238E27FC236}">
                <a16:creationId xmlns:a16="http://schemas.microsoft.com/office/drawing/2014/main" id="{1A86CBDA-5057-0770-3E3A-31FE60806E6A}"/>
              </a:ext>
            </a:extLst>
          </p:cNvPr>
          <p:cNvSpPr>
            <a:spLocks noGrp="1"/>
          </p:cNvSpPr>
          <p:nvPr>
            <p:ph type="title"/>
          </p:nvPr>
        </p:nvSpPr>
        <p:spPr/>
        <p:txBody>
          <a:bodyPr/>
          <a:lstStyle/>
          <a:p>
            <a:r>
              <a:rPr lang="en-US" sz="3200" spc="-150" dirty="0">
                <a:cs typeface="Calibri Light"/>
              </a:rPr>
              <a:t>Common investing mistakes - </a:t>
            </a:r>
            <a:r>
              <a:rPr lang="en-US" sz="3200" spc="-150" dirty="0">
                <a:cs typeface="Calibri"/>
              </a:rPr>
              <a:t>Emotional decision making</a:t>
            </a:r>
            <a:endParaRPr lang="en-US" spc="-150" dirty="0"/>
          </a:p>
        </p:txBody>
      </p:sp>
      <p:sp>
        <p:nvSpPr>
          <p:cNvPr id="2" name="Text Placeholder 1">
            <a:extLst>
              <a:ext uri="{FF2B5EF4-FFF2-40B4-BE49-F238E27FC236}">
                <a16:creationId xmlns:a16="http://schemas.microsoft.com/office/drawing/2014/main" id="{BFC3CFD0-1E39-D366-3887-C18CCFD5571D}"/>
              </a:ext>
            </a:extLst>
          </p:cNvPr>
          <p:cNvSpPr>
            <a:spLocks noGrp="1"/>
          </p:cNvSpPr>
          <p:nvPr>
            <p:ph type="body" idx="4294967295"/>
          </p:nvPr>
        </p:nvSpPr>
        <p:spPr>
          <a:xfrm>
            <a:off x="516916" y="2223259"/>
            <a:ext cx="4456136" cy="2525202"/>
          </a:xfrm>
          <a:prstGeom prst="rect">
            <a:avLst/>
          </a:prstGeom>
        </p:spPr>
        <p:txBody>
          <a:bodyPr>
            <a:noAutofit/>
          </a:bodyPr>
          <a:lstStyle/>
          <a:p>
            <a:pPr marL="0" indent="0">
              <a:buNone/>
            </a:pPr>
            <a:r>
              <a:rPr lang="en-US" sz="2500" b="1" dirty="0">
                <a:latin typeface="Century Gothic" panose="020B0502020202020204" pitchFamily="34" charset="0"/>
                <a:ea typeface="+mn-lt"/>
                <a:cs typeface="+mn-lt"/>
              </a:rPr>
              <a:t>Mistake: </a:t>
            </a:r>
            <a:r>
              <a:rPr lang="en-US" sz="2500" dirty="0">
                <a:latin typeface="Century Gothic" panose="020B0502020202020204" pitchFamily="34" charset="0"/>
                <a:ea typeface="+mn-lt"/>
                <a:cs typeface="+mn-lt"/>
              </a:rPr>
              <a:t>Allowing emotions, such as fear or greed, to drive investment decisions rather than relying on a well-thought-out strategy.</a:t>
            </a:r>
            <a:endParaRPr lang="en-US" sz="2500" dirty="0">
              <a:latin typeface="Century Gothic" panose="020B0502020202020204" pitchFamily="34" charset="0"/>
              <a:ea typeface="Calibri"/>
              <a:cs typeface="Calibri"/>
            </a:endParaRPr>
          </a:p>
        </p:txBody>
      </p:sp>
      <p:sp>
        <p:nvSpPr>
          <p:cNvPr id="3" name="Slide Number Placeholder 2">
            <a:extLst>
              <a:ext uri="{FF2B5EF4-FFF2-40B4-BE49-F238E27FC236}">
                <a16:creationId xmlns:a16="http://schemas.microsoft.com/office/drawing/2014/main" id="{74708269-AB45-1512-7B25-768A0633D473}"/>
              </a:ext>
            </a:extLst>
          </p:cNvPr>
          <p:cNvSpPr>
            <a:spLocks noGrp="1"/>
          </p:cNvSpPr>
          <p:nvPr>
            <p:ph type="sldNum" sz="quarter" idx="12"/>
          </p:nvPr>
        </p:nvSpPr>
        <p:spPr/>
        <p:txBody>
          <a:bodyPr/>
          <a:lstStyle/>
          <a:p>
            <a:fld id="{DFDF98CC-160E-494C-8C3C-8CDC5FA257DE}" type="slidenum">
              <a:rPr lang="en-US" smtClean="0"/>
              <a:t>7</a:t>
            </a:fld>
            <a:endParaRPr lang="en-US"/>
          </a:p>
        </p:txBody>
      </p:sp>
      <p:cxnSp>
        <p:nvCxnSpPr>
          <p:cNvPr id="6" name="Straight Connector 5">
            <a:extLst>
              <a:ext uri="{FF2B5EF4-FFF2-40B4-BE49-F238E27FC236}">
                <a16:creationId xmlns:a16="http://schemas.microsoft.com/office/drawing/2014/main" id="{C1A6CDC8-6F2C-435B-E56B-851C49EB1E67}"/>
              </a:ext>
            </a:extLst>
          </p:cNvPr>
          <p:cNvCxnSpPr>
            <a:cxnSpLocks/>
          </p:cNvCxnSpPr>
          <p:nvPr/>
        </p:nvCxnSpPr>
        <p:spPr>
          <a:xfrm>
            <a:off x="5321460" y="2271385"/>
            <a:ext cx="0" cy="3551899"/>
          </a:xfrm>
          <a:prstGeom prst="line">
            <a:avLst/>
          </a:prstGeom>
          <a:ln w="12700">
            <a:solidFill>
              <a:srgbClr val="6ABD4A"/>
            </a:solidFill>
          </a:ln>
        </p:spPr>
        <p:style>
          <a:lnRef idx="1">
            <a:schemeClr val="accent1"/>
          </a:lnRef>
          <a:fillRef idx="0">
            <a:schemeClr val="accent1"/>
          </a:fillRef>
          <a:effectRef idx="0">
            <a:schemeClr val="accent1"/>
          </a:effectRef>
          <a:fontRef idx="minor">
            <a:schemeClr val="tx1"/>
          </a:fontRef>
        </p:style>
      </p:cxnSp>
      <p:sp>
        <p:nvSpPr>
          <p:cNvPr id="8" name="Content Placeholder 3">
            <a:extLst>
              <a:ext uri="{FF2B5EF4-FFF2-40B4-BE49-F238E27FC236}">
                <a16:creationId xmlns:a16="http://schemas.microsoft.com/office/drawing/2014/main" id="{34CBF44E-3DAF-6898-238D-FCD205CC425E}"/>
              </a:ext>
            </a:extLst>
          </p:cNvPr>
          <p:cNvSpPr txBox="1">
            <a:spLocks/>
          </p:cNvSpPr>
          <p:nvPr/>
        </p:nvSpPr>
        <p:spPr>
          <a:xfrm>
            <a:off x="5669870" y="2223259"/>
            <a:ext cx="6005216" cy="2830002"/>
          </a:xfrm>
          <a:prstGeom prst="rect">
            <a:avLst/>
          </a:prstGeom>
        </p:spPr>
        <p:txBody>
          <a:bodyPr vert="horz" lIns="91440" tIns="45720" rIns="91440" bIns="45720" rtlCol="0" anchor="t">
            <a:noAutofit/>
          </a:bodyPr>
          <a:lstStyle>
            <a:lvl1pPr marL="0" indent="0" algn="l" defTabSz="914400" rtl="0" eaLnBrk="1" latinLnBrk="0" hangingPunct="1">
              <a:lnSpc>
                <a:spcPct val="110000"/>
              </a:lnSpc>
              <a:spcBef>
                <a:spcPts val="1000"/>
              </a:spcBef>
              <a:buFont typeface="Arial" panose="020B0604020202020204" pitchFamily="34" charset="0"/>
              <a:buNone/>
              <a:defRPr sz="2000" kern="1200">
                <a:solidFill>
                  <a:schemeClr val="tx1"/>
                </a:solidFill>
                <a:latin typeface="+mn-lt"/>
                <a:ea typeface="+mn-ea"/>
                <a:cs typeface="+mn-cs"/>
              </a:defRPr>
            </a:lvl1pPr>
            <a:lvl2pPr marL="274320" indent="-27432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2pPr>
            <a:lvl3pPr marL="274320" indent="0" algn="l" defTabSz="914400" rtl="0" eaLnBrk="1" latinLnBrk="0" hangingPunct="1">
              <a:lnSpc>
                <a:spcPct val="110000"/>
              </a:lnSpc>
              <a:spcBef>
                <a:spcPts val="500"/>
              </a:spcBef>
              <a:buFont typeface="Arial" panose="020B0604020202020204" pitchFamily="34" charset="0"/>
              <a:buNone/>
              <a:defRPr sz="1800" kern="1200">
                <a:solidFill>
                  <a:schemeClr val="tx1"/>
                </a:solidFill>
                <a:latin typeface="+mn-lt"/>
                <a:ea typeface="+mn-ea"/>
                <a:cs typeface="+mn-cs"/>
              </a:defRPr>
            </a:lvl3pPr>
            <a:lvl4pPr marL="548640" indent="-274320" algn="l" defTabSz="914400"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4pPr>
            <a:lvl5pPr marL="548640" indent="0" algn="l" defTabSz="914400" rtl="0" eaLnBrk="1" latinLnBrk="0" hangingPunct="1">
              <a:lnSpc>
                <a:spcPct val="110000"/>
              </a:lnSpc>
              <a:spcBef>
                <a:spcPts val="500"/>
              </a:spcBef>
              <a:buFont typeface="Arial" panose="020B0604020202020204" pitchFamily="34" charset="0"/>
              <a:buNone/>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100" b="1" dirty="0">
                <a:latin typeface="Century Gothic" panose="020B0502020202020204" pitchFamily="34" charset="0"/>
                <a:ea typeface="+mn-lt"/>
                <a:cs typeface="+mn-lt"/>
              </a:rPr>
              <a:t>Impact: </a:t>
            </a:r>
            <a:r>
              <a:rPr lang="en-US" sz="2100" dirty="0">
                <a:latin typeface="Century Gothic" panose="020B0502020202020204" pitchFamily="34" charset="0"/>
                <a:ea typeface="+mn-lt"/>
                <a:cs typeface="+mn-lt"/>
              </a:rPr>
              <a:t>Emotional decisions may lead to impulsive actions, such as panic selling during market downturns or chasing trends without proper analysis.  </a:t>
            </a:r>
          </a:p>
          <a:p>
            <a:pPr marL="0" indent="0">
              <a:buNone/>
            </a:pPr>
            <a:r>
              <a:rPr lang="en-US" sz="2100" dirty="0">
                <a:latin typeface="Century Gothic" panose="020B0502020202020204" pitchFamily="34" charset="0"/>
                <a:ea typeface="+mn-lt"/>
                <a:cs typeface="+mn-lt"/>
              </a:rPr>
              <a:t>Investors focused on the long term should avoid selling their investments when they are down and changing their portfolio after a downturn and making it too conservative.</a:t>
            </a:r>
          </a:p>
          <a:p>
            <a:pPr marL="0" indent="0">
              <a:spcBef>
                <a:spcPts val="2000"/>
              </a:spcBef>
              <a:buNone/>
            </a:pPr>
            <a:r>
              <a:rPr lang="en-US" sz="2100" b="1" dirty="0">
                <a:latin typeface="Century Gothic" panose="020B0502020202020204" pitchFamily="34" charset="0"/>
                <a:cs typeface="Calibri" panose="020F0502020204030204"/>
              </a:rPr>
              <a:t>Solution: </a:t>
            </a:r>
            <a:r>
              <a:rPr lang="en-US" sz="2100" dirty="0">
                <a:latin typeface="Century Gothic" panose="020B0502020202020204" pitchFamily="34" charset="0"/>
                <a:cs typeface="Calibri" panose="020F0502020204030204"/>
              </a:rPr>
              <a:t>Dollar-cost averaging.</a:t>
            </a:r>
            <a:endParaRPr lang="en-US" sz="2100" dirty="0">
              <a:latin typeface="Century Gothic" panose="020B0502020202020204" pitchFamily="34" charset="0"/>
              <a:ea typeface="Calibri"/>
              <a:cs typeface="Calibri" panose="020F0502020204030204"/>
            </a:endParaRPr>
          </a:p>
        </p:txBody>
      </p:sp>
    </p:spTree>
    <p:extLst>
      <p:ext uri="{BB962C8B-B14F-4D97-AF65-F5344CB8AC3E}">
        <p14:creationId xmlns:p14="http://schemas.microsoft.com/office/powerpoint/2010/main" val="39621386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239"/>
        <p:cNvGrpSpPr/>
        <p:nvPr/>
      </p:nvGrpSpPr>
      <p:grpSpPr>
        <a:xfrm>
          <a:off x="0" y="0"/>
          <a:ext cx="0" cy="0"/>
          <a:chOff x="0" y="0"/>
          <a:chExt cx="0" cy="0"/>
        </a:xfrm>
      </p:grpSpPr>
      <p:sp>
        <p:nvSpPr>
          <p:cNvPr id="240" name="Google Shape;240;p23"/>
          <p:cNvSpPr txBox="1">
            <a:spLocks noGrp="1"/>
          </p:cNvSpPr>
          <p:nvPr>
            <p:ph type="ctrTitle"/>
          </p:nvPr>
        </p:nvSpPr>
        <p:spPr>
          <a:prstGeom prst="rect">
            <a:avLst/>
          </a:prstGeom>
        </p:spPr>
        <p:txBody>
          <a:bodyPr spcFirstLastPara="1" vert="horz" lIns="91440" tIns="45720" rIns="91440" bIns="45720" rtlCol="0" anchor="t" anchorCtr="0">
            <a:normAutofit/>
          </a:bodyPr>
          <a:lstStyle/>
          <a:p>
            <a:pPr>
              <a:buClr>
                <a:schemeClr val="dk2"/>
              </a:buClr>
              <a:buSzPts val="4400"/>
            </a:pPr>
            <a:r>
              <a:rPr lang="en-US" sz="3200" b="1" dirty="0"/>
              <a:t>Dollar-cost averaging</a:t>
            </a:r>
            <a:endParaRPr lang="en-US" dirty="0"/>
          </a:p>
        </p:txBody>
      </p:sp>
      <p:sp>
        <p:nvSpPr>
          <p:cNvPr id="2" name="Slide Number Placeholder 1">
            <a:extLst>
              <a:ext uri="{FF2B5EF4-FFF2-40B4-BE49-F238E27FC236}">
                <a16:creationId xmlns:a16="http://schemas.microsoft.com/office/drawing/2014/main" id="{FBEB92C3-AA25-5EBA-E9EF-FC8565BFDF17}"/>
              </a:ext>
            </a:extLst>
          </p:cNvPr>
          <p:cNvSpPr>
            <a:spLocks noGrp="1"/>
          </p:cNvSpPr>
          <p:nvPr>
            <p:ph type="sldNum" sz="quarter" idx="12"/>
          </p:nvPr>
        </p:nvSpPr>
        <p:spPr/>
        <p:txBody>
          <a:bodyPr/>
          <a:lstStyle/>
          <a:p>
            <a:fld id="{DFDF98CC-160E-494C-8C3C-8CDC5FA257DE}" type="slidenum">
              <a:rPr lang="en-US" smtClean="0"/>
              <a:t>8</a:t>
            </a:fld>
            <a:endParaRPr lang="en-US" dirty="0"/>
          </a:p>
        </p:txBody>
      </p:sp>
      <p:sp>
        <p:nvSpPr>
          <p:cNvPr id="6" name="TextBox 5">
            <a:extLst>
              <a:ext uri="{FF2B5EF4-FFF2-40B4-BE49-F238E27FC236}">
                <a16:creationId xmlns:a16="http://schemas.microsoft.com/office/drawing/2014/main" id="{D9433DB0-2ECD-ADA0-AD06-8A483C8C28AB}"/>
              </a:ext>
            </a:extLst>
          </p:cNvPr>
          <p:cNvSpPr txBox="1"/>
          <p:nvPr/>
        </p:nvSpPr>
        <p:spPr>
          <a:xfrm>
            <a:off x="517870" y="1992086"/>
            <a:ext cx="11158192" cy="3247043"/>
          </a:xfrm>
          <a:prstGeom prst="rect">
            <a:avLst/>
          </a:prstGeom>
          <a:noFill/>
        </p:spPr>
        <p:txBody>
          <a:bodyPr wrap="square">
            <a:spAutoFit/>
          </a:bodyPr>
          <a:lstStyle/>
          <a:p>
            <a:pPr marL="269875" indent="-269875">
              <a:spcBef>
                <a:spcPts val="1000"/>
              </a:spcBef>
              <a:buClr>
                <a:srgbClr val="A2AAAD"/>
              </a:buClr>
              <a:buFont typeface="Arial" panose="020B0604020202020204" pitchFamily="34" charset="0"/>
              <a:buChar char="•"/>
            </a:pPr>
            <a:r>
              <a:rPr lang="en-US" dirty="0">
                <a:latin typeface="Century Gothic" panose="020B0502020202020204" pitchFamily="34" charset="0"/>
                <a:ea typeface="+mn-lt"/>
                <a:cs typeface="+mn-lt"/>
              </a:rPr>
              <a:t>What do you do when you see an item that you want go on sale? </a:t>
            </a:r>
          </a:p>
          <a:p>
            <a:pPr marL="269875" indent="-269875">
              <a:spcBef>
                <a:spcPts val="1000"/>
              </a:spcBef>
              <a:buClr>
                <a:srgbClr val="A2AAAD"/>
              </a:buClr>
              <a:buFont typeface="Arial" panose="020B0604020202020204" pitchFamily="34" charset="0"/>
              <a:buChar char="•"/>
            </a:pPr>
            <a:r>
              <a:rPr lang="en-US" dirty="0">
                <a:latin typeface="Century Gothic" panose="020B0502020202020204" pitchFamily="34" charset="0"/>
                <a:ea typeface="+mn-lt"/>
                <a:cs typeface="+mn-lt"/>
              </a:rPr>
              <a:t>If you have space in the cupboard, you stock up. That same thinking can also apply to investing: if the company you like gets cheaper, you might load up your portfolio with new shares.</a:t>
            </a:r>
            <a:endParaRPr lang="en-US" dirty="0">
              <a:latin typeface="Century Gothic" panose="020B0502020202020204" pitchFamily="34" charset="0"/>
              <a:ea typeface="Calibri"/>
              <a:cs typeface="Calibri" panose="020F0502020204030204"/>
            </a:endParaRPr>
          </a:p>
          <a:p>
            <a:pPr marL="269875" indent="-269875">
              <a:spcBef>
                <a:spcPts val="1000"/>
              </a:spcBef>
              <a:buClr>
                <a:srgbClr val="A2AAAD"/>
              </a:buClr>
              <a:buFont typeface="Arial" panose="020B0604020202020204" pitchFamily="34" charset="0"/>
              <a:buChar char="•"/>
            </a:pPr>
            <a:r>
              <a:rPr lang="en-US" dirty="0">
                <a:latin typeface="Century Gothic" panose="020B0502020202020204" pitchFamily="34" charset="0"/>
                <a:ea typeface="+mn-lt"/>
                <a:cs typeface="+mn-lt"/>
              </a:rPr>
              <a:t>There’s one problem: it can be hard to know when a stock is on sale, especially during periods </a:t>
            </a:r>
            <a:br>
              <a:rPr lang="en-US" dirty="0">
                <a:latin typeface="Century Gothic" panose="020B0502020202020204" pitchFamily="34" charset="0"/>
                <a:ea typeface="+mn-lt"/>
                <a:cs typeface="+mn-lt"/>
              </a:rPr>
            </a:br>
            <a:r>
              <a:rPr lang="en-US" dirty="0">
                <a:latin typeface="Century Gothic" panose="020B0502020202020204" pitchFamily="34" charset="0"/>
                <a:ea typeface="+mn-lt"/>
                <a:cs typeface="+mn-lt"/>
              </a:rPr>
              <a:t>of market volatility. When the price of your </a:t>
            </a:r>
            <a:r>
              <a:rPr lang="en-US" dirty="0" err="1">
                <a:latin typeface="Century Gothic" panose="020B0502020202020204" pitchFamily="34" charset="0"/>
                <a:ea typeface="+mn-lt"/>
                <a:cs typeface="+mn-lt"/>
              </a:rPr>
              <a:t>favourite</a:t>
            </a:r>
            <a:r>
              <a:rPr lang="en-US" dirty="0">
                <a:latin typeface="Century Gothic" panose="020B0502020202020204" pitchFamily="34" charset="0"/>
                <a:ea typeface="+mn-lt"/>
                <a:cs typeface="+mn-lt"/>
              </a:rPr>
              <a:t> cookies drops, you get excited. Investors, though, tend to get anxious when the market falls, and don’t buy more stock when maybe </a:t>
            </a:r>
            <a:br>
              <a:rPr lang="en-US" dirty="0">
                <a:latin typeface="Century Gothic" panose="020B0502020202020204" pitchFamily="34" charset="0"/>
                <a:ea typeface="+mn-lt"/>
                <a:cs typeface="+mn-lt"/>
              </a:rPr>
            </a:br>
            <a:r>
              <a:rPr lang="en-US" dirty="0">
                <a:latin typeface="Century Gothic" panose="020B0502020202020204" pitchFamily="34" charset="0"/>
                <a:ea typeface="+mn-lt"/>
                <a:cs typeface="+mn-lt"/>
              </a:rPr>
              <a:t>they should.</a:t>
            </a:r>
            <a:endParaRPr lang="en-US" dirty="0">
              <a:latin typeface="Century Gothic" panose="020B0502020202020204" pitchFamily="34" charset="0"/>
              <a:ea typeface="Calibri"/>
              <a:cs typeface="Calibri"/>
            </a:endParaRPr>
          </a:p>
          <a:p>
            <a:pPr marL="269875" indent="-269875">
              <a:spcBef>
                <a:spcPts val="1000"/>
              </a:spcBef>
              <a:buClr>
                <a:srgbClr val="A2AAAD"/>
              </a:buClr>
              <a:buFont typeface="Arial" panose="020B0604020202020204" pitchFamily="34" charset="0"/>
              <a:buChar char="•"/>
            </a:pPr>
            <a:r>
              <a:rPr lang="en-US" dirty="0">
                <a:latin typeface="Century Gothic" panose="020B0502020202020204" pitchFamily="34" charset="0"/>
                <a:ea typeface="+mn-lt"/>
                <a:cs typeface="+mn-lt"/>
              </a:rPr>
              <a:t>Fortunately, dollar-cost averaging, or DCA for short, is a proven strategy that helps investors buy more shares of a company when they get cheaper, and fewer when they get more expensive, helping them ultimately purchase more stock at lower overall cost.</a:t>
            </a:r>
            <a:endParaRPr lang="en-US" dirty="0">
              <a:latin typeface="Century Gothic" panose="020B0502020202020204" pitchFamily="34" charset="0"/>
            </a:endParaRPr>
          </a:p>
        </p:txBody>
      </p:sp>
    </p:spTree>
    <p:extLst>
      <p:ext uri="{BB962C8B-B14F-4D97-AF65-F5344CB8AC3E}">
        <p14:creationId xmlns:p14="http://schemas.microsoft.com/office/powerpoint/2010/main" val="33824281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239"/>
        <p:cNvGrpSpPr/>
        <p:nvPr/>
      </p:nvGrpSpPr>
      <p:grpSpPr>
        <a:xfrm>
          <a:off x="0" y="0"/>
          <a:ext cx="0" cy="0"/>
          <a:chOff x="0" y="0"/>
          <a:chExt cx="0" cy="0"/>
        </a:xfrm>
      </p:grpSpPr>
      <p:sp>
        <p:nvSpPr>
          <p:cNvPr id="240" name="Google Shape;240;p23"/>
          <p:cNvSpPr txBox="1">
            <a:spLocks noGrp="1"/>
          </p:cNvSpPr>
          <p:nvPr>
            <p:ph type="ctrTitle"/>
          </p:nvPr>
        </p:nvSpPr>
        <p:spPr>
          <a:prstGeom prst="rect">
            <a:avLst/>
          </a:prstGeom>
        </p:spPr>
        <p:txBody>
          <a:bodyPr spcFirstLastPara="1" vert="horz" lIns="91440" tIns="45720" rIns="91440" bIns="45720" rtlCol="0" anchor="t" anchorCtr="0">
            <a:normAutofit/>
          </a:bodyPr>
          <a:lstStyle/>
          <a:p>
            <a:pPr>
              <a:buClr>
                <a:schemeClr val="dk2"/>
              </a:buClr>
              <a:buSzPts val="4400"/>
            </a:pPr>
            <a:r>
              <a:rPr lang="en-US" sz="3200" dirty="0">
                <a:ea typeface="Calibri Light"/>
                <a:cs typeface="Calibri Light"/>
              </a:rPr>
              <a:t>What is dollar-cost averaging?</a:t>
            </a:r>
            <a:endParaRPr lang="en-US" dirty="0"/>
          </a:p>
        </p:txBody>
      </p:sp>
      <p:sp>
        <p:nvSpPr>
          <p:cNvPr id="2" name="Slide Number Placeholder 1">
            <a:extLst>
              <a:ext uri="{FF2B5EF4-FFF2-40B4-BE49-F238E27FC236}">
                <a16:creationId xmlns:a16="http://schemas.microsoft.com/office/drawing/2014/main" id="{FBEB92C3-AA25-5EBA-E9EF-FC8565BFDF17}"/>
              </a:ext>
            </a:extLst>
          </p:cNvPr>
          <p:cNvSpPr>
            <a:spLocks noGrp="1"/>
          </p:cNvSpPr>
          <p:nvPr>
            <p:ph type="sldNum" sz="quarter" idx="12"/>
          </p:nvPr>
        </p:nvSpPr>
        <p:spPr/>
        <p:txBody>
          <a:bodyPr/>
          <a:lstStyle/>
          <a:p>
            <a:fld id="{DFDF98CC-160E-494C-8C3C-8CDC5FA257DE}" type="slidenum">
              <a:rPr lang="en-US" smtClean="0"/>
              <a:t>9</a:t>
            </a:fld>
            <a:endParaRPr lang="en-US" dirty="0"/>
          </a:p>
        </p:txBody>
      </p:sp>
      <p:sp>
        <p:nvSpPr>
          <p:cNvPr id="6" name="TextBox 5">
            <a:extLst>
              <a:ext uri="{FF2B5EF4-FFF2-40B4-BE49-F238E27FC236}">
                <a16:creationId xmlns:a16="http://schemas.microsoft.com/office/drawing/2014/main" id="{D9433DB0-2ECD-ADA0-AD06-8A483C8C28AB}"/>
              </a:ext>
            </a:extLst>
          </p:cNvPr>
          <p:cNvSpPr txBox="1"/>
          <p:nvPr/>
        </p:nvSpPr>
        <p:spPr>
          <a:xfrm>
            <a:off x="517870" y="1992086"/>
            <a:ext cx="11158192" cy="2416046"/>
          </a:xfrm>
          <a:prstGeom prst="rect">
            <a:avLst/>
          </a:prstGeom>
          <a:noFill/>
        </p:spPr>
        <p:txBody>
          <a:bodyPr wrap="square">
            <a:spAutoFit/>
          </a:bodyPr>
          <a:lstStyle/>
          <a:p>
            <a:pPr marL="285750" indent="-285750">
              <a:spcBef>
                <a:spcPts val="1000"/>
              </a:spcBef>
              <a:buClr>
                <a:srgbClr val="A2AAAD"/>
              </a:buClr>
              <a:buFont typeface="Arial" panose="020B0604020202020204" pitchFamily="34" charset="0"/>
              <a:buChar char="•"/>
            </a:pPr>
            <a:r>
              <a:rPr lang="en-US" dirty="0">
                <a:latin typeface="Century Gothic" panose="020B0502020202020204" pitchFamily="34" charset="0"/>
                <a:ea typeface="+mn-lt"/>
                <a:cs typeface="+mn-lt"/>
              </a:rPr>
              <a:t>Investing on a schedule.</a:t>
            </a:r>
          </a:p>
          <a:p>
            <a:pPr marL="285750" indent="-285750">
              <a:spcBef>
                <a:spcPts val="1000"/>
              </a:spcBef>
              <a:buClr>
                <a:srgbClr val="A2AAAD"/>
              </a:buClr>
              <a:buFont typeface="Arial" panose="020B0604020202020204" pitchFamily="34" charset="0"/>
              <a:buChar char="•"/>
            </a:pPr>
            <a:r>
              <a:rPr lang="en-US" dirty="0">
                <a:latin typeface="Century Gothic" panose="020B0502020202020204" pitchFamily="34" charset="0"/>
                <a:ea typeface="+mn-lt"/>
                <a:cs typeface="+mn-lt"/>
              </a:rPr>
              <a:t>Always invest the same amount of money in certain stocks or funds at the same time – like once a month or once a quarter – regardless of fluctuations in price. </a:t>
            </a:r>
          </a:p>
          <a:p>
            <a:pPr marL="285750" indent="-285750">
              <a:spcBef>
                <a:spcPts val="1000"/>
              </a:spcBef>
              <a:buClr>
                <a:srgbClr val="A2AAAD"/>
              </a:buClr>
              <a:buFont typeface="Arial" panose="020B0604020202020204" pitchFamily="34" charset="0"/>
              <a:buChar char="•"/>
            </a:pPr>
            <a:r>
              <a:rPr lang="en-US" dirty="0">
                <a:latin typeface="Century Gothic" panose="020B0502020202020204" pitchFamily="34" charset="0"/>
                <a:ea typeface="+mn-lt"/>
                <a:cs typeface="+mn-lt"/>
              </a:rPr>
              <a:t>Iconic investor Warren Buffett has long advocated for DCA as a way for investors to stay consistent with their wealth-building goals. </a:t>
            </a:r>
          </a:p>
          <a:p>
            <a:pPr marL="285750" indent="-285750">
              <a:spcBef>
                <a:spcPts val="1000"/>
              </a:spcBef>
              <a:buClr>
                <a:srgbClr val="A2AAAD"/>
              </a:buClr>
              <a:buFont typeface="Arial" panose="020B0604020202020204" pitchFamily="34" charset="0"/>
              <a:buChar char="•"/>
            </a:pPr>
            <a:r>
              <a:rPr lang="en-US" dirty="0">
                <a:latin typeface="Century Gothic" panose="020B0502020202020204" pitchFamily="34" charset="0"/>
                <a:ea typeface="+mn-lt"/>
                <a:cs typeface="+mn-lt"/>
              </a:rPr>
              <a:t>DCA lessens the risk that you will put that chunk of money into an investment at the wrong time, like right before a market crash.</a:t>
            </a:r>
            <a:endParaRPr lang="en-US" dirty="0">
              <a:latin typeface="Century Gothic" panose="020B0502020202020204" pitchFamily="34" charset="0"/>
              <a:ea typeface="Calibri" panose="020F0502020204030204"/>
              <a:cs typeface="Calibri" panose="020F0502020204030204"/>
            </a:endParaRPr>
          </a:p>
        </p:txBody>
      </p:sp>
    </p:spTree>
    <p:extLst>
      <p:ext uri="{BB962C8B-B14F-4D97-AF65-F5344CB8AC3E}">
        <p14:creationId xmlns:p14="http://schemas.microsoft.com/office/powerpoint/2010/main" val="2720175155"/>
      </p:ext>
    </p:extLst>
  </p:cSld>
  <p:clrMapOvr>
    <a:masterClrMapping/>
  </p:clrMapOvr>
</p:sld>
</file>

<file path=ppt/theme/theme1.xml><?xml version="1.0" encoding="utf-8"?>
<a:theme xmlns:a="http://schemas.openxmlformats.org/drawingml/2006/main" name="GestaltVTI">
  <a:themeElements>
    <a:clrScheme name="AnalogousFromDarkSeedLeftStep">
      <a:dk1>
        <a:srgbClr val="000000"/>
      </a:dk1>
      <a:lt1>
        <a:srgbClr val="FFFFFF"/>
      </a:lt1>
      <a:dk2>
        <a:srgbClr val="1E301B"/>
      </a:dk2>
      <a:lt2>
        <a:srgbClr val="F1F0F3"/>
      </a:lt2>
      <a:accent1>
        <a:srgbClr val="85AE23"/>
      </a:accent1>
      <a:accent2>
        <a:srgbClr val="B4A118"/>
      </a:accent2>
      <a:accent3>
        <a:srgbClr val="E2802D"/>
      </a:accent3>
      <a:accent4>
        <a:srgbClr val="D1231C"/>
      </a:accent4>
      <a:accent5>
        <a:srgbClr val="E22D71"/>
      </a:accent5>
      <a:accent6>
        <a:srgbClr val="D11CAB"/>
      </a:accent6>
      <a:hlink>
        <a:srgbClr val="C34D66"/>
      </a:hlink>
      <a:folHlink>
        <a:srgbClr val="7F7F7F"/>
      </a:folHlink>
    </a:clrScheme>
    <a:fontScheme name="Bierstadt">
      <a:majorFont>
        <a:latin typeface="Bierstadt"/>
        <a:ea typeface=""/>
        <a:cs typeface=""/>
      </a:majorFont>
      <a:minorFont>
        <a:latin typeface="Bierstad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GestaltVTI" id="{4F87C71D-53D1-4B71-BF97-FD0EA4B25665}" vid="{A110AFC4-8D8A-4C02-8885-7BA370B379B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1064</Words>
  <Application>Microsoft Office PowerPoint</Application>
  <PresentationFormat>Widescreen</PresentationFormat>
  <Paragraphs>103</Paragraphs>
  <Slides>13</Slides>
  <Notes>10</Notes>
  <HiddenSlides>0</HiddenSlides>
  <MMClips>1</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Bierstadt</vt:lpstr>
      <vt:lpstr>Calibri</vt:lpstr>
      <vt:lpstr>Century Gothic</vt:lpstr>
      <vt:lpstr>GestaltVTI</vt:lpstr>
      <vt:lpstr>Common Investing Pitfalls</vt:lpstr>
      <vt:lpstr>Brainstorm</vt:lpstr>
      <vt:lpstr>Watch and record</vt:lpstr>
      <vt:lpstr>Common investing mistakes - Lack of diversification</vt:lpstr>
      <vt:lpstr>Common investing mistakes - Not  rebalancing regularly</vt:lpstr>
      <vt:lpstr>Common investing mistakes - Trying to time the market</vt:lpstr>
      <vt:lpstr>Common investing mistakes - Emotional decision making</vt:lpstr>
      <vt:lpstr>Dollar-cost averaging</vt:lpstr>
      <vt:lpstr>What is dollar-cost averaging?</vt:lpstr>
      <vt:lpstr>Investigation: Dollar-cost averaging (DCA)  vs. lump-sum investing</vt:lpstr>
      <vt:lpstr>Example: Apple</vt:lpstr>
      <vt:lpstr>Poll</vt:lpstr>
      <vt:lpstr>Homework: Discussion post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Gagliardi, Monica</dc:creator>
  <cp:lastModifiedBy>Molinaro, Laura</cp:lastModifiedBy>
  <cp:revision>128</cp:revision>
  <dcterms:created xsi:type="dcterms:W3CDTF">2023-10-22T21:01:04Z</dcterms:created>
  <dcterms:modified xsi:type="dcterms:W3CDTF">2024-09-05T15:05:59Z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be873328-34e0-4f6c-84cb-dd757c63c1a0_Enabled">
    <vt:lpwstr>true</vt:lpwstr>
  </property>
  <property fmtid="{D5CDD505-2E9C-101B-9397-08002B2CF9AE}" pid="3" name="MSIP_Label_be873328-34e0-4f6c-84cb-dd757c63c1a0_SetDate">
    <vt:lpwstr>2023-11-01T18:04:36Z</vt:lpwstr>
  </property>
  <property fmtid="{D5CDD505-2E9C-101B-9397-08002B2CF9AE}" pid="4" name="MSIP_Label_be873328-34e0-4f6c-84cb-dd757c63c1a0_Method">
    <vt:lpwstr>Privileged</vt:lpwstr>
  </property>
  <property fmtid="{D5CDD505-2E9C-101B-9397-08002B2CF9AE}" pid="5" name="MSIP_Label_be873328-34e0-4f6c-84cb-dd757c63c1a0_Name">
    <vt:lpwstr>FIL-Internal</vt:lpwstr>
  </property>
  <property fmtid="{D5CDD505-2E9C-101B-9397-08002B2CF9AE}" pid="6" name="MSIP_Label_be873328-34e0-4f6c-84cb-dd757c63c1a0_SiteId">
    <vt:lpwstr>6b94db52-3791-432c-b97e-871411cd202e</vt:lpwstr>
  </property>
  <property fmtid="{D5CDD505-2E9C-101B-9397-08002B2CF9AE}" pid="7" name="MSIP_Label_be873328-34e0-4f6c-84cb-dd757c63c1a0_ActionId">
    <vt:lpwstr>ee0202de-5cf6-46c2-8a21-1c0b412b413b</vt:lpwstr>
  </property>
  <property fmtid="{D5CDD505-2E9C-101B-9397-08002B2CF9AE}" pid="8" name="MSIP_Label_be873328-34e0-4f6c-84cb-dd757c63c1a0_ContentBits">
    <vt:lpwstr>0</vt:lpwstr>
  </property>
</Properties>
</file>